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6.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slideLayouts/slideLayout8.xml" ContentType="application/vnd.openxmlformats-officedocument.presentationml.slideLayout+xml"/>
  <Override PartName="/ppt/theme/theme7.xml" ContentType="application/vnd.openxmlformats-officedocument.theme+xml"/>
  <Override PartName="/ppt/slideLayouts/slideLayout9.xml" ContentType="application/vnd.openxmlformats-officedocument.presentationml.slideLayout+xml"/>
  <Override PartName="/ppt/theme/theme8.xml" ContentType="application/vnd.openxmlformats-officedocument.theme+xml"/>
  <Override PartName="/ppt/slideLayouts/slideLayout10.xml" ContentType="application/vnd.openxmlformats-officedocument.presentationml.slideLayout+xml"/>
  <Override PartName="/ppt/theme/theme9.xml" ContentType="application/vnd.openxmlformats-officedocument.theme+xml"/>
  <Override PartName="/ppt/slideLayouts/slideLayout11.xml" ContentType="application/vnd.openxmlformats-officedocument.presentationml.slideLayout+xml"/>
  <Override PartName="/ppt/theme/theme10.xml" ContentType="application/vnd.openxmlformats-officedocument.theme+xml"/>
  <Override PartName="/ppt/slideLayouts/slideLayout12.xml" ContentType="application/vnd.openxmlformats-officedocument.presentationml.slideLayout+xml"/>
  <Override PartName="/ppt/theme/theme11.xml" ContentType="application/vnd.openxmlformats-officedocument.theme+xml"/>
  <Override PartName="/ppt/slideLayouts/slideLayout13.xml" ContentType="application/vnd.openxmlformats-officedocument.presentationml.slideLayout+xml"/>
  <Override PartName="/ppt/theme/theme12.xml" ContentType="application/vnd.openxmlformats-officedocument.theme+xml"/>
  <Override PartName="/ppt/slideLayouts/slideLayout14.xml" ContentType="application/vnd.openxmlformats-officedocument.presentationml.slideLayout+xml"/>
  <Override PartName="/ppt/theme/theme13.xml" ContentType="application/vnd.openxmlformats-officedocument.theme+xml"/>
  <Override PartName="/ppt/slideLayouts/slideLayout15.xml" ContentType="application/vnd.openxmlformats-officedocument.presentationml.slideLayout+xml"/>
  <Override PartName="/ppt/theme/theme14.xml" ContentType="application/vnd.openxmlformats-officedocument.theme+xml"/>
  <Override PartName="/ppt/slideLayouts/slideLayout16.xml" ContentType="application/vnd.openxmlformats-officedocument.presentationml.slideLayout+xml"/>
  <Override PartName="/ppt/theme/theme15.xml" ContentType="application/vnd.openxmlformats-officedocument.theme+xml"/>
  <Override PartName="/ppt/slideLayouts/slideLayout17.xml" ContentType="application/vnd.openxmlformats-officedocument.presentationml.slideLayout+xml"/>
  <Override PartName="/ppt/theme/theme16.xml" ContentType="application/vnd.openxmlformats-officedocument.theme+xml"/>
  <Override PartName="/ppt/slideLayouts/slideLayout18.xml" ContentType="application/vnd.openxmlformats-officedocument.presentationml.slideLayout+xml"/>
  <Override PartName="/ppt/theme/theme17.xml" ContentType="application/vnd.openxmlformats-officedocument.theme+xml"/>
  <Override PartName="/ppt/slideLayouts/slideLayout19.xml" ContentType="application/vnd.openxmlformats-officedocument.presentationml.slideLayout+xml"/>
  <Override PartName="/ppt/theme/theme18.xml" ContentType="application/vnd.openxmlformats-officedocument.theme+xml"/>
  <Override PartName="/ppt/slideLayouts/slideLayout20.xml" ContentType="application/vnd.openxmlformats-officedocument.presentationml.slideLayout+xml"/>
  <Override PartName="/ppt/theme/theme19.xml" ContentType="application/vnd.openxmlformats-officedocument.theme+xml"/>
  <Override PartName="/ppt/slideLayouts/slideLayout21.xml" ContentType="application/vnd.openxmlformats-officedocument.presentationml.slideLayout+xml"/>
  <Override PartName="/ppt/theme/theme20.xml" ContentType="application/vnd.openxmlformats-officedocument.theme+xml"/>
  <Override PartName="/ppt/slideLayouts/slideLayout22.xml" ContentType="application/vnd.openxmlformats-officedocument.presentationml.slideLayout+xml"/>
  <Override PartName="/ppt/theme/theme21.xml" ContentType="application/vnd.openxmlformats-officedocument.theme+xml"/>
  <Override PartName="/ppt/slideLayouts/slideLayout23.xml" ContentType="application/vnd.openxmlformats-officedocument.presentationml.slideLayout+xml"/>
  <Override PartName="/ppt/theme/theme22.xml" ContentType="application/vnd.openxmlformats-officedocument.theme+xml"/>
  <Override PartName="/ppt/slideLayouts/slideLayout24.xml" ContentType="application/vnd.openxmlformats-officedocument.presentationml.slideLayout+xml"/>
  <Override PartName="/ppt/theme/theme23.xml" ContentType="application/vnd.openxmlformats-officedocument.theme+xml"/>
  <Override PartName="/ppt/slideLayouts/slideLayout25.xml" ContentType="application/vnd.openxmlformats-officedocument.presentationml.slideLayout+xml"/>
  <Override PartName="/ppt/theme/theme24.xml" ContentType="application/vnd.openxmlformats-officedocument.theme+xml"/>
  <Override PartName="/ppt/theme/theme2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 id="2147483650" r:id="rId5"/>
    <p:sldMasterId id="2147483652" r:id="rId6"/>
    <p:sldMasterId id="2147483654" r:id="rId7"/>
    <p:sldMasterId id="2147483656" r:id="rId8"/>
    <p:sldMasterId id="2147483658" r:id="rId9"/>
    <p:sldMasterId id="2147483661" r:id="rId10"/>
    <p:sldMasterId id="2147483663" r:id="rId11"/>
    <p:sldMasterId id="2147483665" r:id="rId12"/>
    <p:sldMasterId id="2147483667" r:id="rId13"/>
    <p:sldMasterId id="2147483669" r:id="rId14"/>
    <p:sldMasterId id="2147483671" r:id="rId15"/>
    <p:sldMasterId id="2147483673" r:id="rId16"/>
    <p:sldMasterId id="2147483675" r:id="rId17"/>
    <p:sldMasterId id="2147483677" r:id="rId18"/>
    <p:sldMasterId id="2147483679" r:id="rId19"/>
    <p:sldMasterId id="2147483681" r:id="rId20"/>
    <p:sldMasterId id="2147483683" r:id="rId21"/>
    <p:sldMasterId id="2147483685" r:id="rId22"/>
    <p:sldMasterId id="2147483687" r:id="rId23"/>
    <p:sldMasterId id="2147483689" r:id="rId24"/>
    <p:sldMasterId id="2147483691" r:id="rId25"/>
    <p:sldMasterId id="2147483693" r:id="rId26"/>
    <p:sldMasterId id="2147483695" r:id="rId27"/>
  </p:sldMasterIdLst>
  <p:notesMasterIdLst>
    <p:notesMasterId r:id="rId41"/>
  </p:notesMasterIdLst>
  <p:sldIdLst>
    <p:sldId id="256" r:id="rId28"/>
    <p:sldId id="257" r:id="rId29"/>
    <p:sldId id="258" r:id="rId30"/>
    <p:sldId id="259" r:id="rId31"/>
    <p:sldId id="260" r:id="rId32"/>
    <p:sldId id="261" r:id="rId33"/>
    <p:sldId id="270" r:id="rId34"/>
    <p:sldId id="262" r:id="rId35"/>
    <p:sldId id="263" r:id="rId36"/>
    <p:sldId id="271" r:id="rId37"/>
    <p:sldId id="273" r:id="rId38"/>
    <p:sldId id="266" r:id="rId39"/>
    <p:sldId id="272" r:id="rId40"/>
  </p:sldIdLst>
  <p:sldSz cx="9144000" cy="5143500" type="screen16x9"/>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92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0.xml"/><Relationship Id="rId18" Type="http://schemas.openxmlformats.org/officeDocument/2006/relationships/slideMaster" Target="slideMasters/slideMaster15.xml"/><Relationship Id="rId26" Type="http://schemas.openxmlformats.org/officeDocument/2006/relationships/slideMaster" Target="slideMasters/slideMaster23.xml"/><Relationship Id="rId39" Type="http://schemas.openxmlformats.org/officeDocument/2006/relationships/slide" Target="slides/slide12.xml"/><Relationship Id="rId21" Type="http://schemas.openxmlformats.org/officeDocument/2006/relationships/slideMaster" Target="slideMasters/slideMaster18.xml"/><Relationship Id="rId34" Type="http://schemas.openxmlformats.org/officeDocument/2006/relationships/slide" Target="slides/slide7.xml"/><Relationship Id="rId42" Type="http://schemas.openxmlformats.org/officeDocument/2006/relationships/presProps" Target="pres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Master" Target="slideMasters/slideMaster13.xml"/><Relationship Id="rId29" Type="http://schemas.openxmlformats.org/officeDocument/2006/relationships/slide" Target="slides/slide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Master" Target="slideMasters/slideMaster21.xml"/><Relationship Id="rId32" Type="http://schemas.openxmlformats.org/officeDocument/2006/relationships/slide" Target="slides/slide5.xml"/><Relationship Id="rId37" Type="http://schemas.openxmlformats.org/officeDocument/2006/relationships/slide" Target="slides/slide10.xml"/><Relationship Id="rId40" Type="http://schemas.openxmlformats.org/officeDocument/2006/relationships/slide" Target="slides/slide13.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Master" Target="slideMasters/slideMaster12.xml"/><Relationship Id="rId23" Type="http://schemas.openxmlformats.org/officeDocument/2006/relationships/slideMaster" Target="slideMasters/slideMaster20.xml"/><Relationship Id="rId28" Type="http://schemas.openxmlformats.org/officeDocument/2006/relationships/slide" Target="slides/slide1.xml"/><Relationship Id="rId36" Type="http://schemas.openxmlformats.org/officeDocument/2006/relationships/slide" Target="slides/slide9.xml"/><Relationship Id="rId10" Type="http://schemas.openxmlformats.org/officeDocument/2006/relationships/slideMaster" Target="slideMasters/slideMaster7.xml"/><Relationship Id="rId19" Type="http://schemas.openxmlformats.org/officeDocument/2006/relationships/slideMaster" Target="slideMasters/slideMaster16.xml"/><Relationship Id="rId31" Type="http://schemas.openxmlformats.org/officeDocument/2006/relationships/slide" Target="slides/slide4.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Master" Target="slideMasters/slideMaster11.xml"/><Relationship Id="rId22" Type="http://schemas.openxmlformats.org/officeDocument/2006/relationships/slideMaster" Target="slideMasters/slideMaster19.xml"/><Relationship Id="rId27" Type="http://schemas.openxmlformats.org/officeDocument/2006/relationships/slideMaster" Target="slideMasters/slideMaster24.xml"/><Relationship Id="rId30" Type="http://schemas.openxmlformats.org/officeDocument/2006/relationships/slide" Target="slides/slide3.xml"/><Relationship Id="rId35" Type="http://schemas.openxmlformats.org/officeDocument/2006/relationships/slide" Target="slides/slide8.xml"/><Relationship Id="rId43" Type="http://schemas.openxmlformats.org/officeDocument/2006/relationships/viewProps" Target="viewProps.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Master" Target="slideMasters/slideMaster14.xml"/><Relationship Id="rId25" Type="http://schemas.openxmlformats.org/officeDocument/2006/relationships/slideMaster" Target="slideMasters/slideMaster22.xml"/><Relationship Id="rId33" Type="http://schemas.openxmlformats.org/officeDocument/2006/relationships/slide" Target="slides/slide6.xml"/><Relationship Id="rId38" Type="http://schemas.openxmlformats.org/officeDocument/2006/relationships/slide" Target="slides/slide11.xml"/><Relationship Id="rId20" Type="http://schemas.openxmlformats.org/officeDocument/2006/relationships/slideMaster" Target="slideMasters/slideMaster17.xml"/><Relationship Id="rId41"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6/20/2025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1B2AA4F-B828-4D7C-AFD3-893933DAFCB4}" type="slidenum">
              <a:rPr lang="en-US" smtClean="0"/>
              <a:t>1</a:t>
            </a:fld>
            <a:endParaRPr lang="en-US"/>
          </a:p>
        </p:txBody>
      </p:sp>
    </p:spTree>
    <p:extLst>
      <p:ext uri="{BB962C8B-B14F-4D97-AF65-F5344CB8AC3E}">
        <p14:creationId xmlns:p14="http://schemas.microsoft.com/office/powerpoint/2010/main" val="3006265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6.xml"/><Relationship Id="rId4" Type="http://schemas.openxmlformats.org/officeDocument/2006/relationships/tags" Target="../tags/tag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2" name="PlaceHolder 1"/>
          <p:cNvSpPr>
            <a:spLocks noGrp="1"/>
          </p:cNvSpPr>
          <p:nvPr>
            <p:ph type="title"/>
          </p:nvPr>
        </p:nvSpPr>
        <p:spPr>
          <a:xfrm>
            <a:off x="327600" y="240480"/>
            <a:ext cx="55393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
        <p:nvSpPr>
          <p:cNvPr id="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35" name="PlaceHolder 1"/>
          <p:cNvSpPr>
            <a:spLocks noGrp="1"/>
          </p:cNvSpPr>
          <p:nvPr>
            <p:ph type="title"/>
          </p:nvPr>
        </p:nvSpPr>
        <p:spPr>
          <a:xfrm>
            <a:off x="327600" y="240480"/>
            <a:ext cx="55393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
        <p:nvSpPr>
          <p:cNvPr id="36"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38" name="PlaceHolder 1"/>
          <p:cNvSpPr>
            <a:spLocks noGrp="1"/>
          </p:cNvSpPr>
          <p:nvPr>
            <p:ph type="title"/>
          </p:nvPr>
        </p:nvSpPr>
        <p:spPr>
          <a:xfrm>
            <a:off x="327600" y="240480"/>
            <a:ext cx="55393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
        <p:nvSpPr>
          <p:cNvPr id="3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5"/>
              </a:spcBef>
              <a:buNone/>
            </a:pPr>
            <a:endParaRPr lang="fr-FR" sz="1400" b="0" strike="noStrike" spc="-1">
              <a:solidFill>
                <a:srgbClr val="000000"/>
              </a:solidFill>
              <a:latin typeface="Arial" panose="020B0604020202020204"/>
            </a:endParaRPr>
          </a:p>
        </p:txBody>
      </p:sp>
      <p:sp>
        <p:nvSpPr>
          <p:cNvPr id="4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42" name="PlaceHolder 1"/>
          <p:cNvSpPr>
            <a:spLocks noGrp="1"/>
          </p:cNvSpPr>
          <p:nvPr>
            <p:ph type="title"/>
          </p:nvPr>
        </p:nvSpPr>
        <p:spPr>
          <a:xfrm>
            <a:off x="327600" y="240480"/>
            <a:ext cx="55393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panose="020B0604020202020204"/>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522000" y="270000"/>
            <a:ext cx="8100000" cy="540000"/>
          </a:xfrm>
        </p:spPr>
        <p:txBody>
          <a:bodyPr wrap="square" lIns="0" tIns="0" rIns="0" bIns="0">
            <a:normAutofit/>
          </a:bodyPr>
          <a:lstStyle>
            <a:lvl1pPr algn="l" fontAlgn="base">
              <a:defRPr sz="2400">
                <a:solidFill>
                  <a:schemeClr val="tx1"/>
                </a:solidFill>
              </a:defRPr>
            </a:lvl1pPr>
          </a:lstStyle>
          <a:p>
            <a:r>
              <a:rPr lang="en-US" dirty="0"/>
              <a:t>Click to add title</a:t>
            </a:r>
          </a:p>
        </p:txBody>
      </p:sp>
      <p:sp>
        <p:nvSpPr>
          <p:cNvPr id="3" name="日期占位符 2"/>
          <p:cNvSpPr>
            <a:spLocks noGrp="1"/>
          </p:cNvSpPr>
          <p:nvPr>
            <p:ph type="dt" sz="half" idx="10"/>
            <p:custDataLst>
              <p:tags r:id="rId2"/>
            </p:custDataLst>
          </p:nvPr>
        </p:nvSpPr>
        <p:spPr>
          <a:xfrm>
            <a:off x="459000" y="4735800"/>
            <a:ext cx="2025000" cy="237600"/>
          </a:xfrm>
        </p:spPr>
        <p:txBody>
          <a:bodyPr wrap="square">
            <a:normAutofit/>
          </a:bodyPr>
          <a:lstStyle/>
          <a:p>
            <a:r>
              <a:rPr lang="en-US"/>
              <a:t>Date Area</a:t>
            </a:r>
          </a:p>
        </p:txBody>
      </p:sp>
      <p:sp>
        <p:nvSpPr>
          <p:cNvPr id="4" name="页脚占位符 3"/>
          <p:cNvSpPr>
            <a:spLocks noGrp="1"/>
          </p:cNvSpPr>
          <p:nvPr>
            <p:ph type="ftr" sz="quarter" idx="11"/>
            <p:custDataLst>
              <p:tags r:id="rId3"/>
            </p:custDataLst>
          </p:nvPr>
        </p:nvSpPr>
        <p:spPr>
          <a:xfrm>
            <a:off x="3087000" y="4735800"/>
            <a:ext cx="2970000" cy="237600"/>
          </a:xfrm>
        </p:spPr>
        <p:txBody>
          <a:bodyPr/>
          <a:lstStyle/>
          <a:p>
            <a:endParaRPr lang="en-US" dirty="0"/>
          </a:p>
        </p:txBody>
      </p:sp>
      <p:sp>
        <p:nvSpPr>
          <p:cNvPr id="5" name="灯片编号占位符 4"/>
          <p:cNvSpPr>
            <a:spLocks noGrp="1"/>
          </p:cNvSpPr>
          <p:nvPr>
            <p:ph type="sldNum" sz="quarter" idx="12"/>
            <p:custDataLst>
              <p:tags r:id="rId4"/>
            </p:custDataLst>
          </p:nvPr>
        </p:nvSpPr>
        <p:spPr>
          <a:xfrm>
            <a:off x="6658200" y="4735800"/>
            <a:ext cx="2025000" cy="237600"/>
          </a:xfrm>
        </p:spPr>
        <p:txBody>
          <a:bodyPr wrap="square">
            <a:normAutofit/>
          </a:bodyPr>
          <a:lstStyle/>
          <a:p>
            <a:fld id="{49AE70B2-8BF9-45C0-BB95-33D1B9D3A854}"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ONE_COLUMN_TEXT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1.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2.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3.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4.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5.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6.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7.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8.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9.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2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1.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2.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3.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4.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8.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9.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327600" y="200880"/>
            <a:ext cx="4593600" cy="3173040"/>
          </a:xfrm>
          <a:prstGeom prst="rect">
            <a:avLst/>
          </a:prstGeom>
          <a:noFill/>
          <a:ln w="0">
            <a:noFill/>
          </a:ln>
        </p:spPr>
        <p:txBody>
          <a:bodyPr lIns="91440" tIns="91440" rIns="91440" bIns="91440" anchor="t">
            <a:noAutofit/>
          </a:bodyPr>
          <a:lstStyle/>
          <a:p>
            <a:pPr indent="0">
              <a:buNone/>
            </a:pPr>
            <a:r>
              <a:rPr lang="fr-FR" sz="4500" b="0" strike="noStrike" spc="-1">
                <a:solidFill>
                  <a:schemeClr val="dk1"/>
                </a:solidFill>
                <a:latin typeface="Arial" panose="020B0604020202020204"/>
              </a:rPr>
              <a:t>Click to edit the title text format</a:t>
            </a:r>
          </a:p>
        </p:txBody>
      </p:sp>
      <p:sp>
        <p:nvSpPr>
          <p:cNvPr id="2" name="PlaceHolder 2"/>
          <p:cNvSpPr>
            <a:spLocks noGrp="1"/>
          </p:cNvSpPr>
          <p:nvPr>
            <p:ph type="body"/>
          </p:nvPr>
        </p:nvSpPr>
        <p:spPr>
          <a:xfrm>
            <a:off x="5363640" y="0"/>
            <a:ext cx="3780360" cy="5143320"/>
          </a:xfrm>
          <a:prstGeom prst="rect">
            <a:avLst/>
          </a:prstGeom>
          <a:noFill/>
          <a:ln w="0">
            <a:noFill/>
          </a:ln>
        </p:spPr>
        <p:txBody>
          <a:bodyPr lIns="90000" tIns="45000" rIns="90000" bIns="45000" anchor="t">
            <a:normAutofit/>
          </a:bodyPr>
          <a:lstStyle/>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327600" y="25308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panose="020B0604020202020204"/>
              </a:rPr>
              <a:t>Click to edit the title text format</a:t>
            </a:r>
          </a:p>
        </p:txBody>
      </p:sp>
    </p:spTree>
  </p:cSld>
  <p:clrMap bg1="lt1" tx1="dk1" bg2="lt2" tx2="dk2" accent1="accent1" accent2="accent2" accent3="accent3" accent4="accent4" accent5="accent5" accent6="accent6" hlink="hlink" folHlink="folHlink"/>
  <p:sldLayoutIdLst>
    <p:sldLayoutId id="2147483668"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713160" y="3049560"/>
            <a:ext cx="2341080" cy="768600"/>
          </a:xfrm>
          <a:prstGeom prst="rect">
            <a:avLst/>
          </a:prstGeom>
          <a:noFill/>
          <a:ln w="0">
            <a:noFill/>
          </a:ln>
        </p:spPr>
        <p:txBody>
          <a:bodyPr lIns="91440" tIns="91440" rIns="91440" bIns="91440" anchor="b">
            <a:noAutofit/>
          </a:bodyPr>
          <a:lstStyle/>
          <a:p>
            <a:pPr indent="0">
              <a:lnSpc>
                <a:spcPct val="100000"/>
              </a:lnSpc>
              <a:buNone/>
            </a:pPr>
            <a:r>
              <a:rPr lang="fr-FR" sz="2600" b="0" strike="noStrike" spc="-1">
                <a:solidFill>
                  <a:schemeClr val="accent1"/>
                </a:solidFill>
                <a:latin typeface="Manrope"/>
                <a:ea typeface="Manrope"/>
              </a:rPr>
              <a:t>xx%</a:t>
            </a:r>
            <a:endParaRPr lang="fr-FR" sz="2600" b="0" strike="noStrike" spc="-1">
              <a:solidFill>
                <a:schemeClr val="dk1"/>
              </a:solidFill>
              <a:latin typeface="Arial" panose="020B0604020202020204"/>
            </a:endParaRPr>
          </a:p>
        </p:txBody>
      </p:sp>
      <p:sp>
        <p:nvSpPr>
          <p:cNvPr id="24" name="PlaceHolder 2"/>
          <p:cNvSpPr>
            <a:spLocks noGrp="1"/>
          </p:cNvSpPr>
          <p:nvPr>
            <p:ph type="title"/>
          </p:nvPr>
        </p:nvSpPr>
        <p:spPr>
          <a:xfrm>
            <a:off x="3401280" y="3049560"/>
            <a:ext cx="2341080" cy="768600"/>
          </a:xfrm>
          <a:prstGeom prst="rect">
            <a:avLst/>
          </a:prstGeom>
          <a:noFill/>
          <a:ln w="0">
            <a:noFill/>
          </a:ln>
        </p:spPr>
        <p:txBody>
          <a:bodyPr lIns="91440" tIns="91440" rIns="91440" bIns="91440" anchor="b">
            <a:noAutofit/>
          </a:bodyPr>
          <a:lstStyle/>
          <a:p>
            <a:pPr indent="0">
              <a:lnSpc>
                <a:spcPct val="100000"/>
              </a:lnSpc>
              <a:buNone/>
            </a:pPr>
            <a:r>
              <a:rPr lang="fr-FR" sz="2600" b="0" strike="noStrike" spc="-1">
                <a:solidFill>
                  <a:schemeClr val="accent1"/>
                </a:solidFill>
                <a:latin typeface="Manrope"/>
                <a:ea typeface="Manrope"/>
              </a:rPr>
              <a:t>xx%</a:t>
            </a:r>
            <a:endParaRPr lang="fr-FR" sz="2600" b="0" strike="noStrike" spc="-1">
              <a:solidFill>
                <a:schemeClr val="dk1"/>
              </a:solidFill>
              <a:latin typeface="Arial" panose="020B0604020202020204"/>
            </a:endParaRPr>
          </a:p>
        </p:txBody>
      </p:sp>
      <p:sp>
        <p:nvSpPr>
          <p:cNvPr id="25" name="PlaceHolder 3"/>
          <p:cNvSpPr>
            <a:spLocks noGrp="1"/>
          </p:cNvSpPr>
          <p:nvPr>
            <p:ph type="title"/>
          </p:nvPr>
        </p:nvSpPr>
        <p:spPr>
          <a:xfrm>
            <a:off x="6089400" y="3049560"/>
            <a:ext cx="2341080" cy="768600"/>
          </a:xfrm>
          <a:prstGeom prst="rect">
            <a:avLst/>
          </a:prstGeom>
          <a:noFill/>
          <a:ln w="0">
            <a:noFill/>
          </a:ln>
        </p:spPr>
        <p:txBody>
          <a:bodyPr lIns="91440" tIns="91440" rIns="91440" bIns="91440" anchor="b">
            <a:noAutofit/>
          </a:bodyPr>
          <a:lstStyle/>
          <a:p>
            <a:pPr indent="0">
              <a:lnSpc>
                <a:spcPct val="100000"/>
              </a:lnSpc>
              <a:buNone/>
            </a:pPr>
            <a:r>
              <a:rPr lang="fr-FR" sz="2600" b="0" strike="noStrike" spc="-1">
                <a:solidFill>
                  <a:schemeClr val="lt1"/>
                </a:solidFill>
                <a:latin typeface="Manrope"/>
                <a:ea typeface="Manrope"/>
              </a:rPr>
              <a:t>xx%</a:t>
            </a:r>
            <a:endParaRPr lang="fr-FR" sz="2600" b="0" strike="noStrike" spc="-1">
              <a:solidFill>
                <a:schemeClr val="dk1"/>
              </a:solidFill>
              <a:latin typeface="Arial" panose="020B0604020202020204"/>
            </a:endParaRPr>
          </a:p>
        </p:txBody>
      </p:sp>
      <p:sp>
        <p:nvSpPr>
          <p:cNvPr id="26" name="PlaceHolder 4"/>
          <p:cNvSpPr>
            <a:spLocks noGrp="1"/>
          </p:cNvSpPr>
          <p:nvPr>
            <p:ph type="title"/>
          </p:nvPr>
        </p:nvSpPr>
        <p:spPr>
          <a:xfrm>
            <a:off x="713160" y="900360"/>
            <a:ext cx="5251680" cy="1072800"/>
          </a:xfrm>
          <a:prstGeom prst="rect">
            <a:avLst/>
          </a:prstGeom>
          <a:noFill/>
          <a:ln w="0">
            <a:noFill/>
          </a:ln>
        </p:spPr>
        <p:txBody>
          <a:bodyPr lIns="91440" tIns="91440" rIns="91440" bIns="91440" anchor="b">
            <a:noAutofit/>
          </a:bodyPr>
          <a:lstStyle/>
          <a:p>
            <a:pPr indent="0">
              <a:lnSpc>
                <a:spcPct val="100000"/>
              </a:lnSpc>
              <a:buNone/>
            </a:pPr>
            <a:r>
              <a:rPr lang="fr-FR" sz="6000" b="0" strike="noStrike" spc="-1">
                <a:solidFill>
                  <a:schemeClr val="accent1"/>
                </a:solidFill>
                <a:latin typeface="Manrope"/>
                <a:ea typeface="Manrope"/>
              </a:rPr>
              <a:t>xx%</a:t>
            </a:r>
            <a:endParaRPr lang="fr-FR" sz="6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0" r:id="rId1"/>
  </p:sldLayoutIdLst>
  <p:txStyles>
    <p:titleStyle/>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27" name="PlaceHolder 1"/>
          <p:cNvSpPr>
            <a:spLocks noGrp="1"/>
          </p:cNvSpPr>
          <p:nvPr>
            <p:ph type="body"/>
          </p:nvPr>
        </p:nvSpPr>
        <p:spPr>
          <a:xfrm>
            <a:off x="0" y="0"/>
            <a:ext cx="3493080" cy="5143320"/>
          </a:xfrm>
          <a:prstGeom prst="rect">
            <a:avLst/>
          </a:prstGeom>
          <a:noFill/>
          <a:ln w="0">
            <a:noFill/>
          </a:ln>
        </p:spPr>
        <p:txBody>
          <a:bodyPr lIns="90000" tIns="45000" rIns="90000" bIns="45000" anchor="t">
            <a:normAutofit/>
          </a:bodyPr>
          <a:lstStyle/>
          <a:p>
            <a:pPr marL="431800" indent="-323850">
              <a:spcBef>
                <a:spcPts val="141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p>
          <a:p>
            <a:pPr marL="864235" lvl="1" indent="-323850">
              <a:spcBef>
                <a:spcPts val="113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Second Outline Level</a:t>
            </a:r>
          </a:p>
          <a:p>
            <a:pPr marL="1296035" lvl="2" indent="-288290">
              <a:spcBef>
                <a:spcPts val="850"/>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p>
          <a:p>
            <a:pPr marL="1727835" lvl="3" indent="-215900">
              <a:spcBef>
                <a:spcPts val="56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Fourth Outline Level</a:t>
            </a:r>
          </a:p>
          <a:p>
            <a:pPr marL="2160270" lvl="4"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p>
          <a:p>
            <a:pPr marL="2592070" lvl="5"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p>
          <a:p>
            <a:pPr marL="3023870" lvl="6"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p>
        </p:txBody>
      </p:sp>
      <p:sp>
        <p:nvSpPr>
          <p:cNvPr id="28" name="PlaceHolder 2"/>
          <p:cNvSpPr>
            <a:spLocks noGrp="1"/>
          </p:cNvSpPr>
          <p:nvPr>
            <p:ph type="title"/>
          </p:nvPr>
        </p:nvSpPr>
        <p:spPr>
          <a:xfrm>
            <a:off x="3636000" y="2769120"/>
            <a:ext cx="4794480" cy="183456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panose="020B0604020202020204"/>
              </a:rPr>
              <a:t>Click to edit the title text format</a:t>
            </a:r>
          </a:p>
        </p:txBody>
      </p:sp>
      <p:sp>
        <p:nvSpPr>
          <p:cNvPr id="29" name="PlaceHolder 3"/>
          <p:cNvSpPr>
            <a:spLocks noGrp="1"/>
          </p:cNvSpPr>
          <p:nvPr>
            <p:ph type="title"/>
          </p:nvPr>
        </p:nvSpPr>
        <p:spPr>
          <a:xfrm>
            <a:off x="3636000" y="290520"/>
            <a:ext cx="1366920" cy="633240"/>
          </a:xfrm>
          <a:prstGeom prst="rect">
            <a:avLst/>
          </a:prstGeom>
          <a:noFill/>
          <a:ln w="0">
            <a:noFill/>
          </a:ln>
        </p:spPr>
        <p:txBody>
          <a:bodyPr lIns="91440" tIns="91440" rIns="91440" bIns="91440" anchor="ctr">
            <a:noAutofit/>
          </a:bodyPr>
          <a:lstStyle/>
          <a:p>
            <a:pPr indent="0">
              <a:lnSpc>
                <a:spcPct val="100000"/>
              </a:lnSpc>
              <a:buNone/>
            </a:pPr>
            <a:r>
              <a:rPr lang="fr-FR" sz="6000" b="0" strike="noStrike" spc="-1">
                <a:solidFill>
                  <a:schemeClr val="lt1"/>
                </a:solidFill>
                <a:latin typeface="Carattere"/>
                <a:ea typeface="Carattere"/>
              </a:rPr>
              <a:t>xx%</a:t>
            </a:r>
            <a:endParaRPr lang="fr-FR" sz="6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2" r:id="rId1"/>
  </p:sldLayoutIdLst>
  <p:txStyles>
    <p:titleStyle/>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4" r:id="rId1"/>
  </p:sldLayoutIdLst>
  <p:txStyles>
    <p:titleStyle/>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6" r:id="rId1"/>
  </p:sldLayoutIdLst>
  <p:txStyles>
    <p:titleStyle/>
    <p:bodyStyle/>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3" name="PlaceHolder 1"/>
          <p:cNvSpPr>
            <a:spLocks noGrp="1"/>
          </p:cNvSpPr>
          <p:nvPr>
            <p:ph type="title"/>
          </p:nvPr>
        </p:nvSpPr>
        <p:spPr>
          <a:xfrm>
            <a:off x="327600" y="25308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panose="020B0604020202020204"/>
              </a:rPr>
              <a:t>Click to edit the title text format</a:t>
            </a:r>
          </a:p>
        </p:txBody>
      </p:sp>
      <p:sp>
        <p:nvSpPr>
          <p:cNvPr id="34" name="PlaceHolder 2"/>
          <p:cNvSpPr>
            <a:spLocks noGrp="1"/>
          </p:cNvSpPr>
          <p:nvPr>
            <p:ph type="body"/>
          </p:nvPr>
        </p:nvSpPr>
        <p:spPr>
          <a:xfrm>
            <a:off x="720000" y="990360"/>
            <a:ext cx="7703640" cy="3613320"/>
          </a:xfrm>
          <a:prstGeom prst="rect">
            <a:avLst/>
          </a:prstGeom>
          <a:noFill/>
          <a:ln w="0">
            <a:noFill/>
          </a:ln>
        </p:spPr>
        <p:txBody>
          <a:bodyPr lIns="91440" tIns="91440" rIns="91440" bIns="91440" anchor="t">
            <a:noAutofit/>
          </a:bodyPr>
          <a:lstStyle/>
          <a:p>
            <a:pPr marL="431800" indent="-323850">
              <a:spcBef>
                <a:spcPts val="141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20204"/>
              </a:rPr>
              <a:t>Click to edit the outline text format</a:t>
            </a:r>
          </a:p>
          <a:p>
            <a:pPr marL="864235" lvl="1" indent="-323850">
              <a:spcBef>
                <a:spcPts val="1135"/>
              </a:spcBef>
              <a:buClr>
                <a:srgbClr val="000000"/>
              </a:buClr>
              <a:buSzPct val="75000"/>
              <a:buFont typeface="Symbol" panose="05050102010706020507" charset="2"/>
              <a:buChar char=""/>
            </a:pPr>
            <a:r>
              <a:rPr lang="fr-FR" sz="1200" b="0" strike="noStrike" spc="-1">
                <a:solidFill>
                  <a:srgbClr val="000000"/>
                </a:solidFill>
                <a:latin typeface="Arial" panose="020B0604020202020204"/>
              </a:rPr>
              <a:t>Second Outline Level</a:t>
            </a:r>
          </a:p>
          <a:p>
            <a:pPr marL="1296035" lvl="2" indent="-288290">
              <a:spcBef>
                <a:spcPts val="850"/>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20204"/>
              </a:rPr>
              <a:t>Third Outline Level</a:t>
            </a:r>
          </a:p>
          <a:p>
            <a:pPr marL="1727835" lvl="3" indent="-215900">
              <a:spcBef>
                <a:spcPts val="565"/>
              </a:spcBef>
              <a:buClr>
                <a:srgbClr val="000000"/>
              </a:buClr>
              <a:buSzPct val="75000"/>
              <a:buFont typeface="Symbol" panose="05050102010706020507" charset="2"/>
              <a:buChar char=""/>
            </a:pPr>
            <a:r>
              <a:rPr lang="fr-FR" sz="1200" b="0" strike="noStrike" spc="-1">
                <a:solidFill>
                  <a:srgbClr val="000000"/>
                </a:solidFill>
                <a:latin typeface="Arial" panose="020B0604020202020204"/>
              </a:rPr>
              <a:t>Fourth Outline Level</a:t>
            </a:r>
          </a:p>
          <a:p>
            <a:pPr marL="2160270" lvl="4" indent="-215900">
              <a:spcBef>
                <a:spcPts val="28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20204"/>
              </a:rPr>
              <a:t>Fifth Outline Level</a:t>
            </a:r>
          </a:p>
          <a:p>
            <a:pPr marL="2592070" lvl="5" indent="-215900">
              <a:spcBef>
                <a:spcPts val="28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20204"/>
              </a:rPr>
              <a:t>Sixth Outline Level</a:t>
            </a:r>
          </a:p>
          <a:p>
            <a:pPr marL="3023870" lvl="6" indent="-215900">
              <a:spcBef>
                <a:spcPts val="285"/>
              </a:spcBef>
              <a:buClr>
                <a:srgbClr val="000000"/>
              </a:buClr>
              <a:buSzPct val="45000"/>
              <a:buFont typeface="Wingdings" panose="05000000000000000000" pitchFamily="2" charset="2"/>
              <a:buChar char=""/>
            </a:pPr>
            <a:r>
              <a:rPr lang="fr-FR" sz="1200" b="0" strike="noStrike" spc="-1">
                <a:solidFill>
                  <a:srgbClr val="000000"/>
                </a:solidFill>
                <a:latin typeface="Arial" panose="020B0604020202020204"/>
              </a:rPr>
              <a:t>Seventh Outline Level</a:t>
            </a:r>
          </a:p>
        </p:txBody>
      </p:sp>
    </p:spTree>
  </p:cSld>
  <p:clrMap bg1="lt1" tx1="dk1" bg2="lt2" tx2="dk2" accent1="accent1" accent2="accent2" accent3="accent3" accent4="accent4" accent5="accent5" accent6="accent6" hlink="hlink" folHlink="folHlink"/>
  <p:sldLayoutIdLst>
    <p:sldLayoutId id="2147483678" r:id="rId1"/>
  </p:sldLayoutIdLst>
  <p:txStyles>
    <p:titleStyle/>
    <p:bodyStyle/>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327600" y="26280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panose="020B0604020202020204"/>
              </a:rPr>
              <a:t>Click to edit the title text format</a:t>
            </a:r>
          </a:p>
        </p:txBody>
      </p:sp>
    </p:spTree>
  </p:cSld>
  <p:clrMap bg1="lt1" tx1="dk1" bg2="lt2" tx2="dk2" accent1="accent1" accent2="accent2" accent3="accent3" accent4="accent4" accent5="accent5" accent6="accent6" hlink="hlink" folHlink="folHlink"/>
  <p:sldLayoutIdLst>
    <p:sldLayoutId id="2147483680" r:id="rId1"/>
  </p:sldLayoutIdLst>
  <p:txStyles>
    <p:titleStyle/>
    <p:bodyStyle/>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327600" y="25308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panose="020B0604020202020204"/>
              </a:rPr>
              <a:t>Click to edit the title text format</a:t>
            </a:r>
          </a:p>
        </p:txBody>
      </p:sp>
    </p:spTree>
  </p:cSld>
  <p:clrMap bg1="lt1" tx1="dk1" bg2="lt2" tx2="dk2" accent1="accent1" accent2="accent2" accent3="accent3" accent4="accent4" accent5="accent5" accent6="accent6" hlink="hlink" folHlink="folHlink"/>
  <p:sldLayoutIdLst>
    <p:sldLayoutId id="2147483682" r:id="rId1"/>
  </p:sldLayoutIdLst>
  <p:txStyles>
    <p:titleStyle/>
    <p:bodyStyle/>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811800" y="878760"/>
            <a:ext cx="3636720" cy="102744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panose="020B0604020202020204"/>
              </a:rPr>
              <a:t>Click to edit the title text format</a:t>
            </a:r>
          </a:p>
        </p:txBody>
      </p:sp>
      <p:sp>
        <p:nvSpPr>
          <p:cNvPr id="44" name="PlaceHolder 2"/>
          <p:cNvSpPr>
            <a:spLocks noGrp="1"/>
          </p:cNvSpPr>
          <p:nvPr>
            <p:ph type="body"/>
          </p:nvPr>
        </p:nvSpPr>
        <p:spPr>
          <a:xfrm>
            <a:off x="5643720" y="539640"/>
            <a:ext cx="2786760" cy="4064040"/>
          </a:xfrm>
          <a:prstGeom prst="rect">
            <a:avLst/>
          </a:prstGeom>
          <a:noFill/>
          <a:ln w="0">
            <a:noFill/>
          </a:ln>
        </p:spPr>
        <p:txBody>
          <a:bodyPr lIns="90000" tIns="45000" rIns="90000" bIns="45000" anchor="t">
            <a:normAutofit fontScale="37222" lnSpcReduction="10000"/>
          </a:bodyPr>
          <a:lstStyle/>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p>
        </p:txBody>
      </p:sp>
    </p:spTree>
  </p:cSld>
  <p:clrMap bg1="lt1" tx1="dk1" bg2="lt2" tx2="dk2" accent1="accent1" accent2="accent2" accent3="accent3" accent4="accent4" accent5="accent5" accent6="accent6" hlink="hlink" folHlink="folHlink"/>
  <p:sldLayoutIdLst>
    <p:sldLayoutId id="2147483684" r:id="rId1"/>
  </p:sldLayoutIdLst>
  <p:txStyles>
    <p:titleStyle/>
    <p:bodyStyle/>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5" name="PlaceHolder 1"/>
          <p:cNvSpPr>
            <a:spLocks noGrp="1"/>
          </p:cNvSpPr>
          <p:nvPr>
            <p:ph type="title"/>
          </p:nvPr>
        </p:nvSpPr>
        <p:spPr>
          <a:xfrm>
            <a:off x="2318040" y="1307160"/>
            <a:ext cx="45079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panose="020B0604020202020204"/>
              </a:rPr>
              <a:t>Click to edit the title text format</a:t>
            </a:r>
          </a:p>
        </p:txBody>
      </p:sp>
    </p:spTree>
  </p:cSld>
  <p:clrMap bg1="lt1" tx1="dk1" bg2="lt2" tx2="dk2" accent1="accent1" accent2="accent2" accent3="accent3" accent4="accent4" accent5="accent5" accent6="accent6" hlink="hlink" folHlink="folHlink"/>
  <p:sldLayoutIdLst>
    <p:sldLayoutId id="2147483686"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1284120" y="1341000"/>
            <a:ext cx="6575760" cy="162792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dk1"/>
                </a:solidFill>
                <a:latin typeface="Manrope"/>
                <a:ea typeface="Manrope"/>
              </a:rPr>
              <a:t>xx%</a:t>
            </a:r>
            <a:endParaRPr lang="fr-FR" sz="6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6" name="PlaceHolder 1"/>
          <p:cNvSpPr>
            <a:spLocks noGrp="1"/>
          </p:cNvSpPr>
          <p:nvPr>
            <p:ph type="title"/>
          </p:nvPr>
        </p:nvSpPr>
        <p:spPr>
          <a:xfrm>
            <a:off x="2135520" y="1189080"/>
            <a:ext cx="4872600" cy="196416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panose="020B0604020202020204"/>
              </a:rPr>
              <a:t>Click to edit the title text format</a:t>
            </a:r>
          </a:p>
        </p:txBody>
      </p:sp>
    </p:spTree>
  </p:cSld>
  <p:clrMap bg1="lt1" tx1="dk1" bg2="lt2" tx2="dk2" accent1="accent1" accent2="accent2" accent3="accent3" accent4="accent4" accent5="accent5" accent6="accent6" hlink="hlink" folHlink="folHlink"/>
  <p:sldLayoutIdLst>
    <p:sldLayoutId id="2147483688" r:id="rId1"/>
  </p:sldLayoutIdLst>
  <p:txStyles>
    <p:titleStyle/>
    <p:bodyStyle/>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7"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p>
        </p:txBody>
      </p:sp>
      <p:sp>
        <p:nvSpPr>
          <p:cNvPr id="48" name="PlaceHolder 2"/>
          <p:cNvSpPr>
            <a:spLocks noGrp="1"/>
          </p:cNvSpPr>
          <p:nvPr>
            <p:ph type="title"/>
          </p:nvPr>
        </p:nvSpPr>
        <p:spPr>
          <a:xfrm>
            <a:off x="1948680" y="4014360"/>
            <a:ext cx="5245920" cy="441360"/>
          </a:xfrm>
          <a:prstGeom prst="rect">
            <a:avLst/>
          </a:prstGeom>
          <a:solidFill>
            <a:schemeClr val="accent2"/>
          </a:solidFill>
          <a:ln w="0">
            <a:noFill/>
          </a:ln>
        </p:spPr>
        <p:txBody>
          <a:bodyPr lIns="91440" tIns="91440" rIns="91440" bIns="91440" anchor="t">
            <a:noAutofit/>
          </a:bodyPr>
          <a:lstStyle/>
          <a:p>
            <a:pPr indent="0">
              <a:buNone/>
            </a:pPr>
            <a:r>
              <a:rPr lang="fr-FR" sz="1800" b="0" strike="noStrike" spc="-1">
                <a:solidFill>
                  <a:schemeClr val="dk1"/>
                </a:solidFill>
                <a:latin typeface="Arial" panose="020B0604020202020204"/>
              </a:rPr>
              <a:t>Click to edit the title text format</a:t>
            </a:r>
          </a:p>
        </p:txBody>
      </p:sp>
    </p:spTree>
  </p:cSld>
  <p:clrMap bg1="lt1" tx1="dk1" bg2="lt2" tx2="dk2" accent1="accent1" accent2="accent2" accent3="accent3" accent4="accent4" accent5="accent5" accent6="accent6" hlink="hlink" folHlink="folHlink"/>
  <p:sldLayoutIdLst>
    <p:sldLayoutId id="2147483690" r:id="rId1"/>
  </p:sldLayoutIdLst>
  <p:txStyles>
    <p:titleStyle/>
    <p:bodyStyle/>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2" r:id="rId1"/>
  </p:sldLayoutIdLst>
  <p:txStyles>
    <p:titleStyle/>
    <p:bodyStyle/>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49" name="Google Shape;112;p26"/>
          <p:cNvSpPr/>
          <p:nvPr/>
        </p:nvSpPr>
        <p:spPr>
          <a:xfrm>
            <a:off x="0" y="-10440"/>
            <a:ext cx="9143640" cy="118044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0"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panose="020B0604020202020204"/>
              </a:rPr>
              <a:t>Click to edit the title text format</a:t>
            </a:r>
          </a:p>
        </p:txBody>
      </p:sp>
    </p:spTree>
  </p:cSld>
  <p:clrMap bg1="lt1" tx1="dk1" bg2="lt2" tx2="dk2" accent1="accent1" accent2="accent2" accent3="accent3" accent4="accent4" accent5="accent5" accent6="accent6" hlink="hlink" folHlink="folHlink"/>
  <p:sldLayoutIdLst>
    <p:sldLayoutId id="2147483694" r:id="rId1"/>
  </p:sldLayoutIdLst>
  <p:txStyles>
    <p:titleStyle/>
    <p:bodyStyle/>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1" name="Google Shape;115;p27"/>
          <p:cNvSpPr/>
          <p:nvPr/>
        </p:nvSpPr>
        <p:spPr>
          <a:xfrm>
            <a:off x="0" y="-10440"/>
            <a:ext cx="9143640" cy="1180440"/>
          </a:xfrm>
          <a:prstGeom prst="rect">
            <a:avLst/>
          </a:pr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panose="020B0604020202020204"/>
              </a:rPr>
              <a:t>Click to edit the title text format</a:t>
            </a:r>
          </a:p>
        </p:txBody>
      </p:sp>
      <p:sp>
        <p:nvSpPr>
          <p:cNvPr id="53"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panose="020B0604020202020204"/>
              </a:rPr>
              <a:t>Click to edit the title text format</a:t>
            </a:r>
          </a:p>
        </p:txBody>
      </p:sp>
    </p:spTree>
  </p:cSld>
  <p:clrMap bg1="lt1" tx1="dk1" bg2="lt2" tx2="dk2" accent1="accent1" accent2="accent2" accent3="accent3" accent4="accent4" accent5="accent5" accent6="accent6" hlink="hlink" folHlink="folHlink"/>
  <p:sldLayoutIdLst>
    <p:sldLayoutId id="2147483696"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327600" y="25128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panose="020B0604020202020204"/>
              </a:rPr>
              <a:t>Click to edit the title text format</a:t>
            </a:r>
          </a:p>
        </p:txBody>
      </p:sp>
      <p:sp>
        <p:nvSpPr>
          <p:cNvPr id="6" name="PlaceHolder 2"/>
          <p:cNvSpPr>
            <a:spLocks noGrp="1"/>
          </p:cNvSpPr>
          <p:nvPr>
            <p:ph type="title"/>
          </p:nvPr>
        </p:nvSpPr>
        <p:spPr>
          <a:xfrm>
            <a:off x="720000" y="1326600"/>
            <a:ext cx="734400" cy="639720"/>
          </a:xfrm>
          <a:prstGeom prst="rect">
            <a:avLst/>
          </a:prstGeom>
          <a:noFill/>
          <a:ln w="0">
            <a:noFill/>
          </a:ln>
        </p:spPr>
        <p:txBody>
          <a:bodyPr lIns="91440" tIns="91440" rIns="91440" bIns="91440" anchor="b">
            <a:noAutofit/>
          </a:bodyPr>
          <a:lstStyle/>
          <a:p>
            <a:pPr indent="0">
              <a:lnSpc>
                <a:spcPct val="100000"/>
              </a:lnSpc>
              <a:buNone/>
            </a:pPr>
            <a:r>
              <a:rPr lang="fr-FR" sz="4400" b="0" strike="noStrike" spc="-1">
                <a:solidFill>
                  <a:schemeClr val="lt1"/>
                </a:solidFill>
                <a:latin typeface="Carattere"/>
                <a:ea typeface="Carattere"/>
              </a:rPr>
              <a:t>xx%</a:t>
            </a:r>
            <a:endParaRPr lang="fr-FR" sz="4400" b="0" strike="noStrike" spc="-1">
              <a:solidFill>
                <a:schemeClr val="dk1"/>
              </a:solidFill>
              <a:latin typeface="Arial" panose="020B0604020202020204"/>
            </a:endParaRPr>
          </a:p>
        </p:txBody>
      </p:sp>
      <p:sp>
        <p:nvSpPr>
          <p:cNvPr id="7" name="PlaceHolder 3"/>
          <p:cNvSpPr>
            <a:spLocks noGrp="1"/>
          </p:cNvSpPr>
          <p:nvPr>
            <p:ph type="title"/>
          </p:nvPr>
        </p:nvSpPr>
        <p:spPr>
          <a:xfrm>
            <a:off x="720000" y="2947320"/>
            <a:ext cx="734400" cy="639720"/>
          </a:xfrm>
          <a:prstGeom prst="rect">
            <a:avLst/>
          </a:prstGeom>
          <a:noFill/>
          <a:ln w="0">
            <a:noFill/>
          </a:ln>
        </p:spPr>
        <p:txBody>
          <a:bodyPr lIns="91440" tIns="91440" rIns="91440" bIns="91440" anchor="b">
            <a:noAutofit/>
          </a:bodyPr>
          <a:lstStyle/>
          <a:p>
            <a:pPr indent="0">
              <a:lnSpc>
                <a:spcPct val="100000"/>
              </a:lnSpc>
              <a:buNone/>
            </a:pPr>
            <a:r>
              <a:rPr lang="fr-FR" sz="4400" b="0" strike="noStrike" spc="-1">
                <a:solidFill>
                  <a:schemeClr val="lt1"/>
                </a:solidFill>
                <a:latin typeface="Carattere"/>
                <a:ea typeface="Carattere"/>
              </a:rPr>
              <a:t>xx%</a:t>
            </a:r>
            <a:endParaRPr lang="fr-FR" sz="4400" b="0" strike="noStrike" spc="-1">
              <a:solidFill>
                <a:schemeClr val="dk1"/>
              </a:solidFill>
              <a:latin typeface="Arial" panose="020B0604020202020204"/>
            </a:endParaRPr>
          </a:p>
        </p:txBody>
      </p:sp>
      <p:sp>
        <p:nvSpPr>
          <p:cNvPr id="8" name="PlaceHolder 4"/>
          <p:cNvSpPr>
            <a:spLocks noGrp="1"/>
          </p:cNvSpPr>
          <p:nvPr>
            <p:ph type="title"/>
          </p:nvPr>
        </p:nvSpPr>
        <p:spPr>
          <a:xfrm>
            <a:off x="4883400" y="1326600"/>
            <a:ext cx="734400" cy="639720"/>
          </a:xfrm>
          <a:prstGeom prst="rect">
            <a:avLst/>
          </a:prstGeom>
          <a:noFill/>
          <a:ln w="0">
            <a:noFill/>
          </a:ln>
        </p:spPr>
        <p:txBody>
          <a:bodyPr lIns="91440" tIns="91440" rIns="91440" bIns="91440" anchor="b">
            <a:noAutofit/>
          </a:bodyPr>
          <a:lstStyle/>
          <a:p>
            <a:pPr indent="0">
              <a:lnSpc>
                <a:spcPct val="100000"/>
              </a:lnSpc>
              <a:buNone/>
            </a:pPr>
            <a:r>
              <a:rPr lang="fr-FR" sz="4400" b="0" strike="noStrike" spc="-1">
                <a:solidFill>
                  <a:schemeClr val="lt1"/>
                </a:solidFill>
                <a:latin typeface="Carattere"/>
                <a:ea typeface="Carattere"/>
              </a:rPr>
              <a:t>xx%</a:t>
            </a:r>
            <a:endParaRPr lang="fr-FR" sz="4400" b="0" strike="noStrike" spc="-1">
              <a:solidFill>
                <a:schemeClr val="dk1"/>
              </a:solidFill>
              <a:latin typeface="Arial" panose="020B0604020202020204"/>
            </a:endParaRPr>
          </a:p>
        </p:txBody>
      </p:sp>
      <p:sp>
        <p:nvSpPr>
          <p:cNvPr id="9" name="PlaceHolder 5"/>
          <p:cNvSpPr>
            <a:spLocks noGrp="1"/>
          </p:cNvSpPr>
          <p:nvPr>
            <p:ph type="title"/>
          </p:nvPr>
        </p:nvSpPr>
        <p:spPr>
          <a:xfrm>
            <a:off x="4883400" y="2947320"/>
            <a:ext cx="734400" cy="639720"/>
          </a:xfrm>
          <a:prstGeom prst="rect">
            <a:avLst/>
          </a:prstGeom>
          <a:noFill/>
          <a:ln w="0">
            <a:noFill/>
          </a:ln>
        </p:spPr>
        <p:txBody>
          <a:bodyPr lIns="91440" tIns="91440" rIns="91440" bIns="91440" anchor="b">
            <a:noAutofit/>
          </a:bodyPr>
          <a:lstStyle/>
          <a:p>
            <a:pPr indent="0">
              <a:lnSpc>
                <a:spcPct val="100000"/>
              </a:lnSpc>
              <a:buNone/>
            </a:pPr>
            <a:r>
              <a:rPr lang="fr-FR" sz="4400" b="0" strike="noStrike" spc="-1">
                <a:solidFill>
                  <a:schemeClr val="lt1"/>
                </a:solidFill>
                <a:latin typeface="Carattere"/>
                <a:ea typeface="Carattere"/>
              </a:rPr>
              <a:t>xx%</a:t>
            </a:r>
            <a:endParaRPr lang="fr-FR" sz="44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 name="PlaceHolder 1"/>
          <p:cNvSpPr>
            <a:spLocks noGrp="1"/>
          </p:cNvSpPr>
          <p:nvPr>
            <p:ph type="title"/>
          </p:nvPr>
        </p:nvSpPr>
        <p:spPr>
          <a:xfrm>
            <a:off x="713160" y="25308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panose="020B0604020202020204"/>
              </a:rPr>
              <a:t>Click to edit the title text format</a:t>
            </a:r>
          </a:p>
        </p:txBody>
      </p:sp>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1" name="PlaceHolder 1"/>
          <p:cNvSpPr>
            <a:spLocks noGrp="1"/>
          </p:cNvSpPr>
          <p:nvPr>
            <p:ph type="title"/>
          </p:nvPr>
        </p:nvSpPr>
        <p:spPr>
          <a:xfrm>
            <a:off x="1026000" y="1046160"/>
            <a:ext cx="7674840" cy="92628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panose="020B0604020202020204"/>
              </a:rPr>
              <a:t>Click to edit the title text format</a:t>
            </a:r>
          </a:p>
        </p:txBody>
      </p:sp>
      <p:sp>
        <p:nvSpPr>
          <p:cNvPr id="1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1800" indent="-323850">
              <a:spcBef>
                <a:spcPts val="1415"/>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p>
          <a:p>
            <a:pPr marL="864235" lvl="1" indent="-323850">
              <a:spcBef>
                <a:spcPts val="113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Second Outline Level</a:t>
            </a:r>
          </a:p>
          <a:p>
            <a:pPr marL="1296035" lvl="2" indent="-288290">
              <a:spcBef>
                <a:spcPts val="850"/>
              </a:spcBef>
              <a:buClr>
                <a:srgbClr val="000000"/>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p>
          <a:p>
            <a:pPr marL="1727835" lvl="3" indent="-215900">
              <a:spcBef>
                <a:spcPts val="565"/>
              </a:spcBef>
              <a:buClr>
                <a:srgbClr val="000000"/>
              </a:buClr>
              <a:buSzPct val="75000"/>
              <a:buFont typeface="Symbol" panose="05050102010706020507" charset="2"/>
              <a:buChar char=""/>
            </a:pPr>
            <a:r>
              <a:rPr lang="fr-FR" sz="1400" b="0" strike="noStrike" spc="-1">
                <a:solidFill>
                  <a:srgbClr val="000000"/>
                </a:solidFill>
                <a:latin typeface="Arial" panose="020B0604020202020204"/>
              </a:rPr>
              <a:t>Fourth Outline Level</a:t>
            </a:r>
          </a:p>
          <a:p>
            <a:pPr marL="2160270" lvl="4"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p>
          <a:p>
            <a:pPr marL="2592070" lvl="5"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p>
          <a:p>
            <a:pPr marL="3023870" lvl="6" indent="-215900">
              <a:spcBef>
                <a:spcPts val="285"/>
              </a:spcBef>
              <a:buClr>
                <a:srgbClr val="000000"/>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 id="2147483660" r:id="rId2"/>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327600" y="209160"/>
            <a:ext cx="4669560" cy="102744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panose="020B0604020202020204"/>
              </a:rPr>
              <a:t>Click to edit the title text format</a:t>
            </a:r>
          </a:p>
        </p:txBody>
      </p:sp>
      <p:sp>
        <p:nvSpPr>
          <p:cNvPr id="14" name="PlaceHolder 2"/>
          <p:cNvSpPr>
            <a:spLocks noGrp="1"/>
          </p:cNvSpPr>
          <p:nvPr>
            <p:ph type="body"/>
          </p:nvPr>
        </p:nvSpPr>
        <p:spPr>
          <a:xfrm>
            <a:off x="5230800" y="0"/>
            <a:ext cx="3912840" cy="5150880"/>
          </a:xfrm>
          <a:prstGeom prst="rect">
            <a:avLst/>
          </a:prstGeom>
          <a:noFill/>
          <a:ln w="0">
            <a:noFill/>
          </a:ln>
        </p:spPr>
        <p:txBody>
          <a:bodyPr lIns="90000" tIns="45000" rIns="90000" bIns="45000" anchor="t">
            <a:normAutofit/>
          </a:bodyPr>
          <a:lstStyle/>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6291720" y="324360"/>
            <a:ext cx="2401920" cy="91620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panose="020B0604020202020204"/>
              </a:rPr>
              <a:t>Click to edit the title text format</a:t>
            </a:r>
          </a:p>
        </p:txBody>
      </p:sp>
      <p:sp>
        <p:nvSpPr>
          <p:cNvPr id="16" name="PlaceHolder 2"/>
          <p:cNvSpPr>
            <a:spLocks noGrp="1"/>
          </p:cNvSpPr>
          <p:nvPr>
            <p:ph type="body"/>
          </p:nvPr>
        </p:nvSpPr>
        <p:spPr>
          <a:xfrm>
            <a:off x="229320" y="207000"/>
            <a:ext cx="2209320" cy="3193920"/>
          </a:xfrm>
          <a:prstGeom prst="rect">
            <a:avLst/>
          </a:prstGeom>
          <a:noFill/>
          <a:ln w="0">
            <a:noFill/>
          </a:ln>
        </p:spPr>
        <p:txBody>
          <a:bodyPr lIns="90000" tIns="45000" rIns="90000" bIns="45000" anchor="t">
            <a:normAutofit fontScale="21111" lnSpcReduction="10000"/>
          </a:bodyPr>
          <a:lstStyle/>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p>
        </p:txBody>
      </p:sp>
      <p:sp>
        <p:nvSpPr>
          <p:cNvPr id="17" name="PlaceHolder 3"/>
          <p:cNvSpPr>
            <a:spLocks noGrp="1"/>
          </p:cNvSpPr>
          <p:nvPr>
            <p:ph type="body"/>
          </p:nvPr>
        </p:nvSpPr>
        <p:spPr>
          <a:xfrm>
            <a:off x="229320" y="3601800"/>
            <a:ext cx="2209320" cy="1541520"/>
          </a:xfrm>
          <a:prstGeom prst="rect">
            <a:avLst/>
          </a:prstGeom>
          <a:noFill/>
          <a:ln w="0">
            <a:noFill/>
          </a:ln>
        </p:spPr>
        <p:txBody>
          <a:bodyPr lIns="90000" tIns="45000" rIns="90000" bIns="45000" anchor="t">
            <a:normAutofit fontScale="6111"/>
          </a:bodyPr>
          <a:lstStyle/>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p>
        </p:txBody>
      </p:sp>
      <p:sp>
        <p:nvSpPr>
          <p:cNvPr id="18" name="PlaceHolder 4"/>
          <p:cNvSpPr>
            <a:spLocks noGrp="1"/>
          </p:cNvSpPr>
          <p:nvPr>
            <p:ph type="body"/>
          </p:nvPr>
        </p:nvSpPr>
        <p:spPr>
          <a:xfrm>
            <a:off x="2607120" y="1506240"/>
            <a:ext cx="2367720" cy="2528280"/>
          </a:xfrm>
          <a:prstGeom prst="rect">
            <a:avLst/>
          </a:prstGeom>
          <a:noFill/>
          <a:ln w="0">
            <a:noFill/>
          </a:ln>
        </p:spPr>
        <p:txBody>
          <a:bodyPr lIns="90000" tIns="45000" rIns="90000" bIns="45000" anchor="t">
            <a:normAutofit fontScale="18333"/>
          </a:bodyPr>
          <a:lstStyle/>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p>
        </p:txBody>
      </p:sp>
      <p:sp>
        <p:nvSpPr>
          <p:cNvPr id="19" name="PlaceHolder 5"/>
          <p:cNvSpPr>
            <a:spLocks noGrp="1"/>
          </p:cNvSpPr>
          <p:nvPr>
            <p:ph type="body"/>
          </p:nvPr>
        </p:nvSpPr>
        <p:spPr>
          <a:xfrm>
            <a:off x="2607120" y="-36360"/>
            <a:ext cx="2367720" cy="1413720"/>
          </a:xfrm>
          <a:prstGeom prst="rect">
            <a:avLst/>
          </a:prstGeom>
          <a:noFill/>
          <a:ln w="0">
            <a:noFill/>
          </a:ln>
        </p:spPr>
        <p:txBody>
          <a:bodyPr lIns="90000" tIns="45000" rIns="90000" bIns="45000" anchor="t">
            <a:normAutofit fontScale="12222" lnSpcReduction="20000"/>
          </a:bodyPr>
          <a:lstStyle/>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p>
        </p:txBody>
      </p:sp>
      <p:sp>
        <p:nvSpPr>
          <p:cNvPr id="20" name="PlaceHolder 6"/>
          <p:cNvSpPr>
            <a:spLocks noGrp="1"/>
          </p:cNvSpPr>
          <p:nvPr>
            <p:ph type="body"/>
          </p:nvPr>
        </p:nvSpPr>
        <p:spPr>
          <a:xfrm>
            <a:off x="2607120" y="4163760"/>
            <a:ext cx="2367720" cy="979560"/>
          </a:xfrm>
          <a:prstGeom prst="rect">
            <a:avLst/>
          </a:prstGeom>
          <a:noFill/>
          <a:ln w="0">
            <a:noFill/>
          </a:ln>
        </p:spPr>
        <p:txBody>
          <a:bodyPr lIns="90000" tIns="45000" rIns="90000" bIns="45000" anchor="t">
            <a:normAutofit fontScale="6111" lnSpcReduction="20000"/>
          </a:bodyPr>
          <a:lstStyle/>
          <a:p>
            <a:pPr marL="431800" indent="-323850">
              <a:spcBef>
                <a:spcPts val="141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p>
          <a:p>
            <a:pPr marL="864235" lvl="1" indent="-323850">
              <a:spcBef>
                <a:spcPts val="113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Second Outline Level</a:t>
            </a:r>
          </a:p>
          <a:p>
            <a:pPr marL="1296035" lvl="2" indent="-288290">
              <a:spcBef>
                <a:spcPts val="850"/>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p>
          <a:p>
            <a:pPr marL="1727835" lvl="3" indent="-215900">
              <a:spcBef>
                <a:spcPts val="565"/>
              </a:spcBef>
              <a:buClr>
                <a:srgbClr val="000000"/>
              </a:buClr>
              <a:buSzPct val="75000"/>
              <a:buFont typeface="Symbol" panose="05050102010706020507" charset="2"/>
              <a:buChar char=""/>
            </a:pPr>
            <a:r>
              <a:rPr lang="fr-FR" sz="1800" b="0" strike="noStrike" spc="-1">
                <a:solidFill>
                  <a:srgbClr val="000000"/>
                </a:solidFill>
                <a:latin typeface="Arial" panose="020B0604020202020204"/>
              </a:rPr>
              <a:t>Fourth Outline Level</a:t>
            </a:r>
          </a:p>
          <a:p>
            <a:pPr marL="2160270" lvl="4"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p>
          <a:p>
            <a:pPr marL="2592070" lvl="5"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p>
          <a:p>
            <a:pPr marL="3023870" lvl="6" indent="-215900">
              <a:spcBef>
                <a:spcPts val="285"/>
              </a:spcBef>
              <a:buClr>
                <a:srgbClr val="000000"/>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p>
        </p:txBody>
      </p:sp>
    </p:spTree>
  </p:cSld>
  <p:clrMap bg1="lt1" tx1="dk1" bg2="lt2" tx2="dk2" accent1="accent1" accent2="accent2" accent3="accent3" accent4="accent4" accent5="accent5" accent6="accent6" hlink="hlink" folHlink="folHlink"/>
  <p:sldLayoutIdLst>
    <p:sldLayoutId id="2147483664"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327600" y="25308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panose="020B0604020202020204"/>
              </a:rPr>
              <a:t>Click to edit the title text format</a:t>
            </a:r>
          </a:p>
        </p:txBody>
      </p:sp>
    </p:spTree>
  </p:cSld>
  <p:clrMap bg1="lt1" tx1="dk1" bg2="lt2" tx2="dk2" accent1="accent1" accent2="accent2" accent3="accent3" accent4="accent4" accent5="accent5" accent6="accent6" hlink="hlink" folHlink="folHlink"/>
  <p:sldLayoutIdLst>
    <p:sldLayoutId id="2147483666" r:id="rId1"/>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4" name="Google Shape;122;p28"/>
          <p:cNvCxnSpPr/>
          <p:nvPr/>
        </p:nvCxnSpPr>
        <p:spPr>
          <a:xfrm>
            <a:off x="-5040" y="4126680"/>
            <a:ext cx="9182160" cy="360"/>
          </a:xfrm>
          <a:prstGeom prst="straightConnector1">
            <a:avLst/>
          </a:prstGeom>
          <a:ln w="9525">
            <a:solidFill>
              <a:srgbClr val="2B3D2D"/>
            </a:solidFill>
            <a:round/>
          </a:ln>
        </p:spPr>
      </p:cxnSp>
      <p:sp>
        <p:nvSpPr>
          <p:cNvPr id="56" name="PlaceHolder 1"/>
          <p:cNvSpPr>
            <a:spLocks noGrp="1"/>
          </p:cNvSpPr>
          <p:nvPr>
            <p:ph type="title"/>
          </p:nvPr>
        </p:nvSpPr>
        <p:spPr>
          <a:xfrm>
            <a:off x="324000" y="200160"/>
            <a:ext cx="4590720" cy="3171600"/>
          </a:xfrm>
          <a:prstGeom prst="rect">
            <a:avLst/>
          </a:prstGeom>
          <a:noFill/>
          <a:ln w="0">
            <a:noFill/>
          </a:ln>
        </p:spPr>
        <p:txBody>
          <a:bodyPr lIns="91440" tIns="91440" rIns="91440" bIns="91440" anchor="t">
            <a:normAutofit/>
          </a:bodyPr>
          <a:lstStyle/>
          <a:p>
            <a:pPr indent="0">
              <a:buNone/>
            </a:pPr>
            <a:r>
              <a:rPr lang="en-US" altLang="fr-FR" sz="4500" b="0" strike="noStrike" spc="-1">
                <a:solidFill>
                  <a:schemeClr val="dk1"/>
                </a:solidFill>
                <a:latin typeface="Manrope"/>
                <a:ea typeface="Manrope"/>
              </a:rPr>
              <a:t>Weather App </a:t>
            </a:r>
          </a:p>
        </p:txBody>
      </p:sp>
      <p:sp>
        <p:nvSpPr>
          <p:cNvPr id="57" name="PlaceHolder 2"/>
          <p:cNvSpPr>
            <a:spLocks noGrp="1"/>
          </p:cNvSpPr>
          <p:nvPr>
            <p:ph type="subTitle"/>
          </p:nvPr>
        </p:nvSpPr>
        <p:spPr>
          <a:xfrm>
            <a:off x="324000" y="4210200"/>
            <a:ext cx="4590720" cy="514080"/>
          </a:xfrm>
          <a:prstGeom prst="rect">
            <a:avLst/>
          </a:prstGeom>
          <a:noFill/>
          <a:ln w="0">
            <a:noFill/>
          </a:ln>
        </p:spPr>
        <p:txBody>
          <a:bodyPr lIns="91440" tIns="91440" rIns="91440" bIns="91440" anchor="t">
            <a:noAutofit/>
          </a:bodyPr>
          <a:lstStyle/>
          <a:p>
            <a:pPr indent="0">
              <a:lnSpc>
                <a:spcPct val="100000"/>
              </a:lnSpc>
              <a:buNone/>
              <a:tabLst>
                <a:tab pos="0" algn="l"/>
              </a:tabLst>
            </a:pPr>
            <a:r>
              <a:rPr lang="en-IN" altLang="en-US" sz="1200" b="0" strike="noStrike" spc="-1">
                <a:solidFill>
                  <a:srgbClr val="000000"/>
                </a:solidFill>
                <a:latin typeface="OpenSymbol"/>
              </a:rPr>
              <a:t>Barani Kumar J K - 23BAI1566</a:t>
            </a:r>
          </a:p>
          <a:p>
            <a:pPr indent="0">
              <a:lnSpc>
                <a:spcPct val="100000"/>
              </a:lnSpc>
              <a:buNone/>
              <a:tabLst>
                <a:tab pos="0" algn="l"/>
              </a:tabLst>
            </a:pPr>
            <a:r>
              <a:rPr lang="en-IN" altLang="en-US" sz="1200" b="0" strike="noStrike" spc="-1">
                <a:solidFill>
                  <a:srgbClr val="000000"/>
                </a:solidFill>
                <a:latin typeface="OpenSymbol"/>
              </a:rPr>
              <a:t>Gowshika M - 23BCE1849</a:t>
            </a:r>
          </a:p>
        </p:txBody>
      </p:sp>
      <p:pic>
        <p:nvPicPr>
          <p:cNvPr id="5" name="Google Shape;123;p28">
            <a:extLst>
              <a:ext uri="{FF2B5EF4-FFF2-40B4-BE49-F238E27FC236}">
                <a16:creationId xmlns:a16="http://schemas.microsoft.com/office/drawing/2014/main" id="{EBAAF84E-4922-0C19-C169-D2E76D44D8EF}"/>
              </a:ext>
            </a:extLst>
          </p:cNvPr>
          <p:cNvPicPr/>
          <p:nvPr/>
        </p:nvPicPr>
        <p:blipFill>
          <a:blip r:embed="rId3">
            <a:extLst>
              <a:ext uri="{28A0092B-C50C-407E-A947-70E740481C1C}">
                <a14:useLocalDpi xmlns:a14="http://schemas.microsoft.com/office/drawing/2010/main" val="0"/>
              </a:ext>
            </a:extLst>
          </a:blip>
          <a:srcRect l="31783" t="1602" r="14441" b="-1602"/>
          <a:stretch>
            <a:fillRect/>
          </a:stretch>
        </p:blipFill>
        <p:spPr>
          <a:xfrm>
            <a:off x="5363640" y="0"/>
            <a:ext cx="3780360" cy="5143320"/>
          </a:xfrm>
          <a:prstGeom prst="rect">
            <a:avLst/>
          </a:prstGeom>
          <a:ln w="0">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3" name="Google Shape;157;p31"/>
          <p:cNvCxnSpPr/>
          <p:nvPr/>
        </p:nvCxnSpPr>
        <p:spPr>
          <a:xfrm>
            <a:off x="-5040" y="1311120"/>
            <a:ext cx="9182160" cy="360"/>
          </a:xfrm>
          <a:prstGeom prst="straightConnector1">
            <a:avLst/>
          </a:prstGeom>
          <a:ln w="9525">
            <a:solidFill>
              <a:srgbClr val="2B3D2D"/>
            </a:solidFill>
            <a:round/>
          </a:ln>
        </p:spPr>
      </p:cxnSp>
      <p:sp>
        <p:nvSpPr>
          <p:cNvPr id="84" name="PlaceHolder 1"/>
          <p:cNvSpPr>
            <a:spLocks noGrp="1"/>
          </p:cNvSpPr>
          <p:nvPr>
            <p:ph type="title"/>
          </p:nvPr>
        </p:nvSpPr>
        <p:spPr>
          <a:xfrm>
            <a:off x="324000" y="209520"/>
            <a:ext cx="4667040" cy="10285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2600" b="0" strike="noStrike" spc="-1">
                <a:solidFill>
                  <a:schemeClr val="dk1"/>
                </a:solidFill>
                <a:latin typeface="Manrope"/>
                <a:ea typeface="Manrope"/>
              </a:rPr>
              <a:t>Proposed Solution</a:t>
            </a:r>
            <a:endParaRPr lang="fr-FR" sz="2600" b="0" strike="noStrike" spc="-1">
              <a:solidFill>
                <a:schemeClr val="dk1"/>
              </a:solidFill>
              <a:latin typeface="Arial" panose="020B0604020202020204"/>
            </a:endParaRPr>
          </a:p>
        </p:txBody>
      </p:sp>
      <p:sp>
        <p:nvSpPr>
          <p:cNvPr id="85" name="PlaceHolder 2"/>
          <p:cNvSpPr>
            <a:spLocks noGrp="1"/>
          </p:cNvSpPr>
          <p:nvPr>
            <p:ph type="subTitle"/>
          </p:nvPr>
        </p:nvSpPr>
        <p:spPr>
          <a:xfrm>
            <a:off x="790560" y="1428840"/>
            <a:ext cx="4209840" cy="30096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IN" altLang="en-US" sz="1500" b="1" strike="noStrike" spc="-1">
                <a:solidFill>
                  <a:schemeClr val="dk1"/>
                </a:solidFill>
                <a:latin typeface="Open Sans"/>
                <a:ea typeface="Open Sans"/>
              </a:rPr>
              <a:t>Technical Edge:</a:t>
            </a:r>
            <a:endParaRPr lang="en-IN" altLang="en-US" sz="1200" b="0" strike="noStrike" spc="-1">
              <a:solidFill>
                <a:schemeClr val="dk1"/>
              </a:solidFill>
              <a:latin typeface="Open Sans"/>
              <a:ea typeface="Open Sans"/>
            </a:endParaRPr>
          </a:p>
          <a:p>
            <a:pPr indent="0">
              <a:lnSpc>
                <a:spcPct val="100000"/>
              </a:lnSpc>
              <a:buNone/>
              <a:tabLst>
                <a:tab pos="0" algn="l"/>
              </a:tabLst>
            </a:pPr>
            <a:r>
              <a:rPr lang="en-US" altLang="en-US" sz="1200" b="0" strike="noStrike" spc="-1">
                <a:solidFill>
                  <a:schemeClr val="dk1"/>
                </a:solidFill>
                <a:latin typeface="Open Sans"/>
                <a:ea typeface="Open Sans"/>
              </a:rPr>
              <a:t>The platform is built using modern web technologies and is powered by machine learning and API integrations. It runs on a scalable backend that handles live data efficiently, setting it apart from basic apps that can’t adapt to changing conditions or user needs.</a:t>
            </a:r>
          </a:p>
          <a:p>
            <a:pPr indent="0">
              <a:lnSpc>
                <a:spcPct val="100000"/>
              </a:lnSpc>
              <a:buNone/>
              <a:tabLst>
                <a:tab pos="0" algn="l"/>
              </a:tabLst>
            </a:pPr>
            <a:endParaRPr lang="en-US" altLang="en-US" sz="1200" b="0" strike="noStrike" spc="-1">
              <a:solidFill>
                <a:schemeClr val="dk1"/>
              </a:solidFill>
              <a:latin typeface="Open Sans"/>
              <a:ea typeface="Open Sans"/>
            </a:endParaRPr>
          </a:p>
          <a:p>
            <a:pPr indent="0">
              <a:lnSpc>
                <a:spcPct val="100000"/>
              </a:lnSpc>
              <a:buNone/>
              <a:tabLst>
                <a:tab pos="0" algn="l"/>
              </a:tabLst>
            </a:pPr>
            <a:endParaRPr lang="en-US" altLang="en-US" sz="1200" b="0" strike="noStrike" spc="-1">
              <a:solidFill>
                <a:schemeClr val="dk1"/>
              </a:solidFill>
              <a:latin typeface="Open Sans"/>
              <a:ea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DFE74B-9EEA-0C5C-2374-8FB684B3CF95}"/>
            </a:ext>
          </a:extLst>
        </p:cNvPr>
        <p:cNvGrpSpPr/>
        <p:nvPr/>
      </p:nvGrpSpPr>
      <p:grpSpPr>
        <a:xfrm>
          <a:off x="0" y="0"/>
          <a:ext cx="0" cy="0"/>
          <a:chOff x="0" y="0"/>
          <a:chExt cx="0" cy="0"/>
        </a:xfrm>
      </p:grpSpPr>
      <p:cxnSp>
        <p:nvCxnSpPr>
          <p:cNvPr id="83" name="Google Shape;157;p31">
            <a:extLst>
              <a:ext uri="{FF2B5EF4-FFF2-40B4-BE49-F238E27FC236}">
                <a16:creationId xmlns:a16="http://schemas.microsoft.com/office/drawing/2014/main" id="{0B326E2F-40A6-3A36-132C-D326FE41A3C2}"/>
              </a:ext>
            </a:extLst>
          </p:cNvPr>
          <p:cNvCxnSpPr/>
          <p:nvPr/>
        </p:nvCxnSpPr>
        <p:spPr>
          <a:xfrm>
            <a:off x="-5040" y="1311120"/>
            <a:ext cx="9182160" cy="360"/>
          </a:xfrm>
          <a:prstGeom prst="straightConnector1">
            <a:avLst/>
          </a:prstGeom>
          <a:ln w="9525">
            <a:solidFill>
              <a:srgbClr val="2B3D2D"/>
            </a:solidFill>
            <a:round/>
          </a:ln>
        </p:spPr>
      </p:cxnSp>
      <p:sp>
        <p:nvSpPr>
          <p:cNvPr id="84" name="PlaceHolder 1">
            <a:extLst>
              <a:ext uri="{FF2B5EF4-FFF2-40B4-BE49-F238E27FC236}">
                <a16:creationId xmlns:a16="http://schemas.microsoft.com/office/drawing/2014/main" id="{332E79A4-F7FB-1BF1-B8EA-AF4864052561}"/>
              </a:ext>
            </a:extLst>
          </p:cNvPr>
          <p:cNvSpPr>
            <a:spLocks noGrp="1"/>
          </p:cNvSpPr>
          <p:nvPr>
            <p:ph type="title"/>
          </p:nvPr>
        </p:nvSpPr>
        <p:spPr>
          <a:xfrm>
            <a:off x="324000" y="209520"/>
            <a:ext cx="4667040" cy="10285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2600" b="0" strike="noStrike" spc="-1" dirty="0">
                <a:solidFill>
                  <a:schemeClr val="dk1"/>
                </a:solidFill>
                <a:latin typeface="Manrope"/>
                <a:ea typeface="Manrope"/>
              </a:rPr>
              <a:t>Each Member Contribution</a:t>
            </a:r>
            <a:endParaRPr lang="fr-FR" sz="2600" b="0" strike="noStrike" spc="-1" dirty="0">
              <a:solidFill>
                <a:schemeClr val="dk1"/>
              </a:solidFill>
              <a:latin typeface="Arial" panose="020B0604020202020204"/>
            </a:endParaRPr>
          </a:p>
        </p:txBody>
      </p:sp>
      <p:sp>
        <p:nvSpPr>
          <p:cNvPr id="85" name="PlaceHolder 2">
            <a:extLst>
              <a:ext uri="{FF2B5EF4-FFF2-40B4-BE49-F238E27FC236}">
                <a16:creationId xmlns:a16="http://schemas.microsoft.com/office/drawing/2014/main" id="{7B3C8EB7-DD21-8BED-52E6-6CB75F396B8E}"/>
              </a:ext>
            </a:extLst>
          </p:cNvPr>
          <p:cNvSpPr>
            <a:spLocks noGrp="1"/>
          </p:cNvSpPr>
          <p:nvPr>
            <p:ph type="subTitle"/>
          </p:nvPr>
        </p:nvSpPr>
        <p:spPr>
          <a:xfrm>
            <a:off x="790559" y="1428840"/>
            <a:ext cx="7169619" cy="30096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altLang="en-US" sz="2800" b="1" spc="-1" dirty="0" err="1">
                <a:solidFill>
                  <a:schemeClr val="dk1"/>
                </a:solidFill>
                <a:latin typeface="Open Sans"/>
                <a:ea typeface="Open Sans"/>
              </a:rPr>
              <a:t>Gowshika.M</a:t>
            </a:r>
            <a:r>
              <a:rPr lang="en-US" altLang="en-US" sz="2800" b="1" spc="-1">
                <a:solidFill>
                  <a:schemeClr val="dk1"/>
                </a:solidFill>
                <a:latin typeface="Open Sans"/>
                <a:ea typeface="Open Sans"/>
              </a:rPr>
              <a:t>-</a:t>
            </a:r>
            <a:r>
              <a:rPr lang="en-US" altLang="en-US" sz="2800" b="1" spc="-1" dirty="0">
                <a:solidFill>
                  <a:schemeClr val="dk1"/>
                </a:solidFill>
                <a:latin typeface="Open Sans"/>
                <a:ea typeface="Open Sans"/>
              </a:rPr>
              <a:t> </a:t>
            </a:r>
          </a:p>
          <a:p>
            <a:pPr indent="0">
              <a:lnSpc>
                <a:spcPct val="100000"/>
              </a:lnSpc>
              <a:buNone/>
              <a:tabLst>
                <a:tab pos="0" algn="l"/>
              </a:tabLst>
            </a:pPr>
            <a:r>
              <a:rPr lang="en-US" sz="1200" dirty="0"/>
              <a:t>Designed and developed the </a:t>
            </a:r>
            <a:r>
              <a:rPr lang="en-US" sz="1200" b="1" dirty="0"/>
              <a:t>UI using ViewPager2</a:t>
            </a:r>
            <a:r>
              <a:rPr lang="en-US" sz="1200" dirty="0"/>
              <a:t> and </a:t>
            </a:r>
            <a:r>
              <a:rPr lang="en-US" sz="1200" b="1" dirty="0" err="1"/>
              <a:t>ConstraintLayout</a:t>
            </a:r>
            <a:endParaRPr lang="en-US" sz="1200" b="1" dirty="0"/>
          </a:p>
          <a:p>
            <a:pPr indent="0">
              <a:lnSpc>
                <a:spcPct val="100000"/>
              </a:lnSpc>
              <a:buNone/>
              <a:tabLst>
                <a:tab pos="0" algn="l"/>
              </a:tabLst>
            </a:pPr>
            <a:r>
              <a:rPr lang="en-US" sz="1200" dirty="0"/>
              <a:t>Integrated </a:t>
            </a:r>
            <a:r>
              <a:rPr lang="en-US" sz="1200" b="1" dirty="0"/>
              <a:t>OpenWeatherMap API</a:t>
            </a:r>
            <a:r>
              <a:rPr lang="en-US" sz="1200" dirty="0"/>
              <a:t> using Retrofit</a:t>
            </a:r>
            <a:br>
              <a:rPr lang="en-US" sz="1200" dirty="0"/>
            </a:br>
            <a:r>
              <a:rPr lang="en-US" sz="1200" dirty="0"/>
              <a:t>- Implemented </a:t>
            </a:r>
            <a:r>
              <a:rPr lang="en-US" sz="1200" b="1" dirty="0" err="1"/>
              <a:t>ViewPager</a:t>
            </a:r>
            <a:r>
              <a:rPr lang="en-US" sz="1200" b="1" dirty="0"/>
              <a:t> horizontal city swiping</a:t>
            </a:r>
            <a:br>
              <a:rPr lang="en-US" sz="1200" dirty="0"/>
            </a:br>
            <a:r>
              <a:rPr lang="en-US" sz="1200" dirty="0"/>
              <a:t>- Set up </a:t>
            </a:r>
            <a:r>
              <a:rPr lang="en-US" sz="1200" b="1" dirty="0"/>
              <a:t>API key, permissions, and testing</a:t>
            </a:r>
            <a:r>
              <a:rPr lang="en-US" sz="1200" dirty="0"/>
              <a:t> on Android Emulator</a:t>
            </a:r>
            <a:br>
              <a:rPr lang="en-US" sz="1200" dirty="0"/>
            </a:br>
            <a:r>
              <a:rPr lang="en-US" sz="1200" dirty="0"/>
              <a:t>- Deployed app and </a:t>
            </a:r>
            <a:r>
              <a:rPr lang="en-US" sz="1200" b="1" dirty="0"/>
              <a:t>uploaded project to GitHub</a:t>
            </a:r>
          </a:p>
          <a:p>
            <a:pPr indent="0">
              <a:lnSpc>
                <a:spcPct val="100000"/>
              </a:lnSpc>
              <a:buNone/>
              <a:tabLst>
                <a:tab pos="0" algn="l"/>
              </a:tabLst>
            </a:pPr>
            <a:endParaRPr lang="en-US" altLang="en-US" sz="1200" b="1" strike="noStrike" spc="-1" dirty="0">
              <a:solidFill>
                <a:schemeClr val="dk1"/>
              </a:solidFill>
              <a:latin typeface="Open Sans"/>
              <a:ea typeface="Open Sans"/>
            </a:endParaRPr>
          </a:p>
          <a:p>
            <a:pPr indent="0">
              <a:lnSpc>
                <a:spcPct val="100000"/>
              </a:lnSpc>
              <a:buNone/>
              <a:tabLst>
                <a:tab pos="0" algn="l"/>
              </a:tabLst>
            </a:pPr>
            <a:r>
              <a:rPr lang="en-US" altLang="en-US" sz="2400" b="1" spc="-1" dirty="0">
                <a:solidFill>
                  <a:schemeClr val="dk1"/>
                </a:solidFill>
                <a:latin typeface="Open Sans"/>
                <a:ea typeface="Open Sans"/>
              </a:rPr>
              <a:t>Barani Kumar </a:t>
            </a:r>
            <a:r>
              <a:rPr lang="en-US" altLang="en-US" sz="2400" b="1" spc="-1" dirty="0" err="1">
                <a:solidFill>
                  <a:schemeClr val="dk1"/>
                </a:solidFill>
                <a:latin typeface="Open Sans"/>
                <a:ea typeface="Open Sans"/>
              </a:rPr>
              <a:t>jk</a:t>
            </a:r>
            <a:r>
              <a:rPr lang="en-US" altLang="en-US" sz="2400" b="1" spc="-1" dirty="0">
                <a:solidFill>
                  <a:schemeClr val="dk1"/>
                </a:solidFill>
                <a:latin typeface="Open Sans"/>
                <a:ea typeface="Open Sans"/>
              </a:rPr>
              <a:t> – </a:t>
            </a:r>
          </a:p>
          <a:p>
            <a:pPr indent="0">
              <a:lnSpc>
                <a:spcPct val="100000"/>
              </a:lnSpc>
              <a:buNone/>
              <a:tabLst>
                <a:tab pos="0" algn="l"/>
              </a:tabLst>
            </a:pPr>
            <a:r>
              <a:rPr lang="en-US" sz="1200" dirty="0"/>
              <a:t>Created </a:t>
            </a:r>
            <a:r>
              <a:rPr lang="en-US" sz="1200" b="1" dirty="0" err="1"/>
              <a:t>WeatherModel</a:t>
            </a:r>
            <a:r>
              <a:rPr lang="en-US" sz="1200" dirty="0"/>
              <a:t>, </a:t>
            </a:r>
            <a:r>
              <a:rPr lang="en-US" sz="1200" b="1" dirty="0" err="1"/>
              <a:t>WeatherResponse</a:t>
            </a:r>
            <a:r>
              <a:rPr lang="en-US" sz="1200" dirty="0"/>
              <a:t>, and adapter classes</a:t>
            </a:r>
            <a:br>
              <a:rPr lang="en-US" sz="1200" dirty="0"/>
            </a:br>
            <a:r>
              <a:rPr lang="en-US" sz="1200" dirty="0"/>
              <a:t>- Handled </a:t>
            </a:r>
            <a:r>
              <a:rPr lang="en-US" sz="1200" b="1" dirty="0"/>
              <a:t>JSON parsing</a:t>
            </a:r>
            <a:r>
              <a:rPr lang="en-US" sz="1200" dirty="0"/>
              <a:t> and built Retrofit services</a:t>
            </a:r>
            <a:br>
              <a:rPr lang="en-US" sz="1200" dirty="0"/>
            </a:br>
            <a:r>
              <a:rPr lang="en-US" sz="1200" dirty="0"/>
              <a:t>- Implemented </a:t>
            </a:r>
            <a:r>
              <a:rPr lang="en-US" sz="1200" b="1" dirty="0" err="1"/>
              <a:t>RecyclerView</a:t>
            </a:r>
            <a:r>
              <a:rPr lang="en-US" sz="1200" b="1" dirty="0"/>
              <a:t> weather cards</a:t>
            </a:r>
            <a:br>
              <a:rPr lang="en-US" sz="1200" dirty="0"/>
            </a:br>
            <a:r>
              <a:rPr lang="en-US" sz="1200" dirty="0"/>
              <a:t>- Designed </a:t>
            </a:r>
            <a:r>
              <a:rPr lang="en-US" sz="1200" b="1" dirty="0"/>
              <a:t>weather_item.xml</a:t>
            </a:r>
            <a:r>
              <a:rPr lang="en-US" sz="1200" dirty="0"/>
              <a:t> with dynamic data binding</a:t>
            </a:r>
            <a:br>
              <a:rPr lang="en-US" sz="1200" dirty="0"/>
            </a:br>
            <a:r>
              <a:rPr lang="en-US" sz="1200" dirty="0"/>
              <a:t>- Assisted with Git setup and </a:t>
            </a:r>
            <a:r>
              <a:rPr lang="en-US" sz="1200" b="1" dirty="0"/>
              <a:t>version control collaboration</a:t>
            </a:r>
            <a:endParaRPr lang="en-US" altLang="en-US" sz="1200" b="1" spc="-1" dirty="0">
              <a:solidFill>
                <a:schemeClr val="dk1"/>
              </a:solidFill>
              <a:latin typeface="Open Sans"/>
              <a:ea typeface="Open Sans"/>
            </a:endParaRPr>
          </a:p>
          <a:p>
            <a:pPr indent="0">
              <a:lnSpc>
                <a:spcPct val="100000"/>
              </a:lnSpc>
              <a:buNone/>
              <a:tabLst>
                <a:tab pos="0" algn="l"/>
              </a:tabLst>
            </a:pPr>
            <a:endParaRPr lang="en-US" altLang="en-US" sz="1200" b="0" strike="noStrike" spc="-1" dirty="0">
              <a:solidFill>
                <a:schemeClr val="dk1"/>
              </a:solidFill>
              <a:latin typeface="Open Sans"/>
              <a:ea typeface="Open Sans"/>
            </a:endParaRPr>
          </a:p>
        </p:txBody>
      </p:sp>
      <p:graphicFrame>
        <p:nvGraphicFramePr>
          <p:cNvPr id="3" name="Table 2">
            <a:extLst>
              <a:ext uri="{FF2B5EF4-FFF2-40B4-BE49-F238E27FC236}">
                <a16:creationId xmlns:a16="http://schemas.microsoft.com/office/drawing/2014/main" id="{2770AE43-4029-4611-F989-17D3E8B7E7BB}"/>
              </a:ext>
            </a:extLst>
          </p:cNvPr>
          <p:cNvGraphicFramePr>
            <a:graphicFrameLocks noGrp="1"/>
          </p:cNvGraphicFramePr>
          <p:nvPr>
            <p:extLst>
              <p:ext uri="{D42A27DB-BD31-4B8C-83A1-F6EECF244321}">
                <p14:modId xmlns:p14="http://schemas.microsoft.com/office/powerpoint/2010/main" val="1476518375"/>
              </p:ext>
            </p:extLst>
          </p:nvPr>
        </p:nvGraphicFramePr>
        <p:xfrm>
          <a:off x="5230813" y="2392839"/>
          <a:ext cx="3913187" cy="365760"/>
        </p:xfrm>
        <a:graphic>
          <a:graphicData uri="http://schemas.openxmlformats.org/drawingml/2006/table">
            <a:tbl>
              <a:tblPr/>
              <a:tblGrid>
                <a:gridCol w="3913187">
                  <a:extLst>
                    <a:ext uri="{9D8B030D-6E8A-4147-A177-3AD203B41FA5}">
                      <a16:colId xmlns:a16="http://schemas.microsoft.com/office/drawing/2014/main" val="32603486"/>
                    </a:ext>
                  </a:extLst>
                </a:gridCol>
              </a:tblGrid>
              <a:tr h="0">
                <a:tc>
                  <a:txBody>
                    <a:bodyPr/>
                    <a:lstStyle/>
                    <a:p>
                      <a:endParaRPr lang="en-IN" dirty="0"/>
                    </a:p>
                  </a:txBody>
                  <a:tcPr anchor="ctr">
                    <a:lnL>
                      <a:noFill/>
                    </a:lnL>
                    <a:lnR>
                      <a:noFill/>
                    </a:lnR>
                    <a:lnT>
                      <a:noFill/>
                    </a:lnT>
                    <a:lnB>
                      <a:noFill/>
                    </a:lnB>
                    <a:noFill/>
                  </a:tcPr>
                </a:tc>
                <a:extLst>
                  <a:ext uri="{0D108BD9-81ED-4DB2-BD59-A6C34878D82A}">
                    <a16:rowId xmlns:a16="http://schemas.microsoft.com/office/drawing/2014/main" val="1564385523"/>
                  </a:ext>
                </a:extLst>
              </a:tr>
            </a:tbl>
          </a:graphicData>
        </a:graphic>
      </p:graphicFrame>
    </p:spTree>
    <p:extLst>
      <p:ext uri="{BB962C8B-B14F-4D97-AF65-F5344CB8AC3E}">
        <p14:creationId xmlns:p14="http://schemas.microsoft.com/office/powerpoint/2010/main" val="12651152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3" name="Google Shape;157;p31"/>
          <p:cNvCxnSpPr/>
          <p:nvPr/>
        </p:nvCxnSpPr>
        <p:spPr>
          <a:xfrm>
            <a:off x="-5040" y="1311120"/>
            <a:ext cx="9182160" cy="360"/>
          </a:xfrm>
          <a:prstGeom prst="straightConnector1">
            <a:avLst/>
          </a:prstGeom>
          <a:ln w="9525">
            <a:solidFill>
              <a:srgbClr val="2B3D2D"/>
            </a:solidFill>
            <a:round/>
          </a:ln>
        </p:spPr>
      </p:cxnSp>
      <p:sp>
        <p:nvSpPr>
          <p:cNvPr id="94" name="PlaceHolder 1"/>
          <p:cNvSpPr>
            <a:spLocks noGrp="1"/>
          </p:cNvSpPr>
          <p:nvPr>
            <p:ph type="title"/>
          </p:nvPr>
        </p:nvSpPr>
        <p:spPr>
          <a:xfrm>
            <a:off x="324000" y="209520"/>
            <a:ext cx="4667040" cy="10285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2600" b="0" strike="noStrike" spc="-1">
                <a:solidFill>
                  <a:schemeClr val="dk1"/>
                </a:solidFill>
                <a:latin typeface="Manrope"/>
                <a:ea typeface="Manrope"/>
              </a:rPr>
              <a:t>Conclusion</a:t>
            </a:r>
            <a:endParaRPr lang="fr-FR" sz="2600" b="0" strike="noStrike" spc="-1">
              <a:solidFill>
                <a:schemeClr val="dk1"/>
              </a:solidFill>
              <a:latin typeface="Arial" panose="020B0604020202020204"/>
            </a:endParaRPr>
          </a:p>
        </p:txBody>
      </p:sp>
      <p:sp>
        <p:nvSpPr>
          <p:cNvPr id="95" name="PlaceHolder 2"/>
          <p:cNvSpPr>
            <a:spLocks noGrp="1"/>
          </p:cNvSpPr>
          <p:nvPr>
            <p:ph type="subTitle"/>
          </p:nvPr>
        </p:nvSpPr>
        <p:spPr>
          <a:xfrm>
            <a:off x="790560" y="1428840"/>
            <a:ext cx="4209840" cy="30096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altLang="en-US" sz="1200" b="0" strike="noStrike" spc="-1">
                <a:solidFill>
                  <a:srgbClr val="000000"/>
                </a:solidFill>
                <a:latin typeface="OpenSymbol"/>
              </a:rPr>
              <a:t>Weather plays a big role in our day-to-day lives, and having reliable forecasts makes planning easier. This app takes a smarter approach by using real-time data and machine learning to give more accurate, location-based predictions. It’s simple to use, adapts over time, and aims to solve the frustrations people often face with regular weather apps.</a:t>
            </a:r>
          </a:p>
        </p:txBody>
      </p:sp>
      <p:pic>
        <p:nvPicPr>
          <p:cNvPr id="96" name="Google Shape;160;p31"/>
          <p:cNvPicPr/>
          <p:nvPr/>
        </p:nvPicPr>
        <p:blipFill>
          <a:blip r:embed="rId2">
            <a:extLst>
              <a:ext uri="{28A0092B-C50C-407E-A947-70E740481C1C}">
                <a14:useLocalDpi xmlns:a14="http://schemas.microsoft.com/office/drawing/2010/main" val="0"/>
              </a:ext>
            </a:extLst>
          </a:blip>
          <a:srcRect l="28635" r="28635"/>
          <a:stretch/>
        </p:blipFill>
        <p:spPr>
          <a:xfrm>
            <a:off x="5230800" y="0"/>
            <a:ext cx="3912840" cy="5150880"/>
          </a:xfrm>
          <a:prstGeom prst="rect">
            <a:avLst/>
          </a:prstGeom>
          <a:ln w="0">
            <a:noFill/>
          </a:ln>
        </p:spPr>
      </p:pic>
      <p:sp>
        <p:nvSpPr>
          <p:cNvPr id="2" name="Text Box 1"/>
          <p:cNvSpPr txBox="1"/>
          <p:nvPr/>
        </p:nvSpPr>
        <p:spPr>
          <a:xfrm>
            <a:off x="3169285" y="1062990"/>
            <a:ext cx="3048000" cy="368300"/>
          </a:xfrm>
          <a:prstGeom prst="rect">
            <a:avLst/>
          </a:prstGeom>
          <a:noFill/>
        </p:spPr>
        <p:txBody>
          <a:bodyPr wrap="square" rtlCol="0">
            <a:spAutoFit/>
          </a:bodyPr>
          <a:lstStyle/>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7" name="Google Shape;165;p32"/>
          <p:cNvCxnSpPr/>
          <p:nvPr/>
        </p:nvCxnSpPr>
        <p:spPr>
          <a:xfrm>
            <a:off x="-5040" y="2723760"/>
            <a:ext cx="9182160" cy="360"/>
          </a:xfrm>
          <a:prstGeom prst="straightConnector1">
            <a:avLst/>
          </a:prstGeom>
          <a:ln w="9525">
            <a:solidFill>
              <a:srgbClr val="EBE8DE"/>
            </a:solidFill>
            <a:round/>
          </a:ln>
        </p:spPr>
      </p:cxnSp>
      <p:sp>
        <p:nvSpPr>
          <p:cNvPr id="79" name="PlaceHolder 1"/>
          <p:cNvSpPr>
            <a:spLocks noGrp="1"/>
          </p:cNvSpPr>
          <p:nvPr>
            <p:ph type="title"/>
          </p:nvPr>
        </p:nvSpPr>
        <p:spPr>
          <a:xfrm>
            <a:off x="3638520" y="2771640"/>
            <a:ext cx="4790880" cy="1837800"/>
          </a:xfrm>
          <a:prstGeom prst="rect">
            <a:avLst/>
          </a:prstGeom>
          <a:noFill/>
          <a:ln w="0">
            <a:noFill/>
          </a:ln>
        </p:spPr>
        <p:txBody>
          <a:bodyPr lIns="91440" tIns="91440" rIns="91440" bIns="91440" anchor="t">
            <a:normAutofit/>
          </a:bodyPr>
          <a:lstStyle/>
          <a:p>
            <a:pPr indent="0" algn="r">
              <a:lnSpc>
                <a:spcPct val="100000"/>
              </a:lnSpc>
              <a:buNone/>
              <a:tabLst>
                <a:tab pos="0" algn="l"/>
              </a:tabLst>
            </a:pPr>
            <a:endParaRPr lang="en-IN" altLang="en-GB" sz="4000" b="0" strike="noStrike" spc="-1">
              <a:solidFill>
                <a:schemeClr val="lt1"/>
              </a:solidFill>
              <a:latin typeface="Manrope"/>
              <a:ea typeface="Manrope"/>
            </a:endParaRPr>
          </a:p>
        </p:txBody>
      </p:sp>
      <p:sp>
        <p:nvSpPr>
          <p:cNvPr id="80" name="PlaceHolder 2"/>
          <p:cNvSpPr>
            <a:spLocks noGrp="1"/>
          </p:cNvSpPr>
          <p:nvPr>
            <p:ph type="title"/>
          </p:nvPr>
        </p:nvSpPr>
        <p:spPr>
          <a:xfrm>
            <a:off x="3638520" y="295200"/>
            <a:ext cx="1371240" cy="63792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endParaRPr lang="fr-FR" sz="6000" b="0" strike="noStrike" spc="-1">
              <a:solidFill>
                <a:schemeClr val="dk1"/>
              </a:solidFill>
              <a:latin typeface="Arial" panose="020B0604020202020204"/>
            </a:endParaRPr>
          </a:p>
        </p:txBody>
      </p:sp>
      <p:cxnSp>
        <p:nvCxnSpPr>
          <p:cNvPr id="81" name="Google Shape;169;p32"/>
          <p:cNvCxnSpPr/>
          <p:nvPr/>
        </p:nvCxnSpPr>
        <p:spPr>
          <a:xfrm>
            <a:off x="-5040" y="1036440"/>
            <a:ext cx="9182160" cy="360"/>
          </a:xfrm>
          <a:prstGeom prst="straightConnector1">
            <a:avLst/>
          </a:prstGeom>
          <a:ln w="9525">
            <a:solidFill>
              <a:srgbClr val="EBE8DE"/>
            </a:solidFill>
            <a:round/>
          </a:ln>
        </p:spPr>
      </p:cxnSp>
      <p:cxnSp>
        <p:nvCxnSpPr>
          <p:cNvPr id="82" name="Google Shape;170;p32"/>
          <p:cNvCxnSpPr/>
          <p:nvPr/>
        </p:nvCxnSpPr>
        <p:spPr>
          <a:xfrm>
            <a:off x="-5040" y="1036440"/>
            <a:ext cx="3427200" cy="360"/>
          </a:xfrm>
          <a:prstGeom prst="straightConnector1">
            <a:avLst/>
          </a:prstGeom>
          <a:ln w="9525">
            <a:solidFill>
              <a:srgbClr val="EBE8DE"/>
            </a:solidFill>
            <a:round/>
          </a:ln>
        </p:spPr>
      </p:cxnSp>
      <p:sp>
        <p:nvSpPr>
          <p:cNvPr id="3" name="Text Box 2"/>
          <p:cNvSpPr txBox="1"/>
          <p:nvPr/>
        </p:nvSpPr>
        <p:spPr>
          <a:xfrm>
            <a:off x="3131820" y="1635125"/>
            <a:ext cx="5119370" cy="2036445"/>
          </a:xfrm>
          <a:prstGeom prst="rect">
            <a:avLst/>
          </a:prstGeom>
          <a:noFill/>
        </p:spPr>
        <p:txBody>
          <a:bodyPr wrap="square" rtlCol="0">
            <a:noAutofit/>
          </a:bodyPr>
          <a:lstStyle/>
          <a:p>
            <a:r>
              <a:rPr lang="en-IN" altLang="en-GB" sz="4000" spc="-1">
                <a:solidFill>
                  <a:schemeClr val="lt1"/>
                </a:solidFill>
                <a:latin typeface="Manrope"/>
                <a:ea typeface="Manrope"/>
                <a:sym typeface="+mn-ea"/>
              </a:rPr>
              <a:t>Thank You!</a:t>
            </a:r>
            <a:endParaRPr lang="en-IN" altLang="en-GB" sz="4000" b="0" strike="noStrike" spc="-1">
              <a:solidFill>
                <a:schemeClr val="lt1"/>
              </a:solidFill>
              <a:latin typeface="Manrope"/>
              <a:ea typeface="Manrope"/>
            </a:endParaRPr>
          </a:p>
          <a:p>
            <a:endParaRPr lang="en-US" sz="4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PlaceHolder 1"/>
          <p:cNvSpPr>
            <a:spLocks noGrp="1"/>
          </p:cNvSpPr>
          <p:nvPr>
            <p:ph type="title"/>
          </p:nvPr>
        </p:nvSpPr>
        <p:spPr>
          <a:xfrm>
            <a:off x="1028880" y="1047600"/>
            <a:ext cx="7676640" cy="92340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GB" sz="3000" b="0" strike="noStrike" spc="-1">
                <a:solidFill>
                  <a:schemeClr val="dk1"/>
                </a:solidFill>
                <a:latin typeface="Manrope"/>
                <a:ea typeface="Manrope"/>
              </a:rPr>
              <a:t>Introduction</a:t>
            </a:r>
            <a:endParaRPr lang="fr-FR" sz="3000" b="0" strike="noStrike" spc="-1">
              <a:solidFill>
                <a:schemeClr val="dk1"/>
              </a:solidFill>
              <a:latin typeface="Arial" panose="020B0604020202020204"/>
            </a:endParaRPr>
          </a:p>
        </p:txBody>
      </p:sp>
      <p:sp>
        <p:nvSpPr>
          <p:cNvPr id="59" name="PlaceHolder 2"/>
          <p:cNvSpPr>
            <a:spLocks noGrp="1"/>
          </p:cNvSpPr>
          <p:nvPr>
            <p:ph type="subTitle"/>
          </p:nvPr>
        </p:nvSpPr>
        <p:spPr>
          <a:xfrm>
            <a:off x="1028880" y="2295360"/>
            <a:ext cx="5143320" cy="2190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altLang="en-US" sz="1400" b="0" strike="noStrike" spc="-1">
                <a:solidFill>
                  <a:srgbClr val="000000"/>
                </a:solidFill>
                <a:latin typeface="OpenSymbol"/>
              </a:rPr>
              <a:t>This Weather App is a simple and user-friendly Android application built with Jetpack Compose. It gives real-time weather updates, showing the current temperature, conditions, and a quick forecast for selected cities. Designed with visual elements like icons and colors that reflect the weather, the app makes it easy for anyone to use it easily.</a:t>
            </a:r>
          </a:p>
          <a:p>
            <a:pPr indent="0">
              <a:lnSpc>
                <a:spcPct val="100000"/>
              </a:lnSpc>
              <a:buNone/>
              <a:tabLst>
                <a:tab pos="0" algn="l"/>
              </a:tabLst>
            </a:pPr>
            <a:endParaRPr lang="en-US" altLang="en-US" sz="1400" b="0" strike="noStrike" spc="-1">
              <a:solidFill>
                <a:srgbClr val="000000"/>
              </a:solidFill>
              <a:latin typeface="OpenSymbol"/>
            </a:endParaRPr>
          </a:p>
        </p:txBody>
      </p:sp>
      <p:cxnSp>
        <p:nvCxnSpPr>
          <p:cNvPr id="60" name="Google Shape;177;p33"/>
          <p:cNvCxnSpPr/>
          <p:nvPr/>
        </p:nvCxnSpPr>
        <p:spPr>
          <a:xfrm>
            <a:off x="-5040" y="2017440"/>
            <a:ext cx="9182160" cy="360"/>
          </a:xfrm>
          <a:prstGeom prst="straightConnector1">
            <a:avLst/>
          </a:prstGeom>
          <a:ln w="9525">
            <a:solidFill>
              <a:srgbClr val="2B3D2D"/>
            </a:solidFill>
            <a:roun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1" name="Google Shape;165;p32"/>
          <p:cNvCxnSpPr/>
          <p:nvPr/>
        </p:nvCxnSpPr>
        <p:spPr>
          <a:xfrm>
            <a:off x="-5040" y="2723760"/>
            <a:ext cx="9182160" cy="360"/>
          </a:xfrm>
          <a:prstGeom prst="straightConnector1">
            <a:avLst/>
          </a:prstGeom>
          <a:ln w="9525">
            <a:solidFill>
              <a:srgbClr val="EBE8DE"/>
            </a:solidFill>
            <a:round/>
          </a:ln>
        </p:spPr>
      </p:cxnSp>
      <p:pic>
        <p:nvPicPr>
          <p:cNvPr id="62" name="Google Shape;166;p32"/>
          <p:cNvPicPr/>
          <p:nvPr/>
        </p:nvPicPr>
        <p:blipFill>
          <a:blip r:embed="rId2"/>
          <a:srcRect t="933" b="933"/>
          <a:stretch>
            <a:fillRect/>
          </a:stretch>
        </p:blipFill>
        <p:spPr>
          <a:xfrm>
            <a:off x="0" y="0"/>
            <a:ext cx="3493080" cy="5143320"/>
          </a:xfrm>
          <a:prstGeom prst="rect">
            <a:avLst/>
          </a:prstGeom>
          <a:ln w="0">
            <a:noFill/>
          </a:ln>
        </p:spPr>
      </p:pic>
      <p:sp>
        <p:nvSpPr>
          <p:cNvPr id="63" name="PlaceHolder 1"/>
          <p:cNvSpPr>
            <a:spLocks noGrp="1"/>
          </p:cNvSpPr>
          <p:nvPr>
            <p:ph type="title"/>
          </p:nvPr>
        </p:nvSpPr>
        <p:spPr>
          <a:xfrm>
            <a:off x="3638520" y="2771640"/>
            <a:ext cx="4790880" cy="18378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GB" sz="4000" b="0" strike="noStrike" spc="-1">
                <a:solidFill>
                  <a:schemeClr val="lt1"/>
                </a:solidFill>
                <a:latin typeface="Manrope"/>
                <a:ea typeface="Manrope"/>
              </a:rPr>
              <a:t>App Overview</a:t>
            </a:r>
            <a:endParaRPr lang="fr-FR" sz="4000" b="0" strike="noStrike" spc="-1">
              <a:solidFill>
                <a:schemeClr val="dk1"/>
              </a:solidFill>
              <a:latin typeface="Arial" panose="020B0604020202020204"/>
            </a:endParaRPr>
          </a:p>
        </p:txBody>
      </p:sp>
      <p:sp>
        <p:nvSpPr>
          <p:cNvPr id="64" name="PlaceHolder 2"/>
          <p:cNvSpPr>
            <a:spLocks noGrp="1"/>
          </p:cNvSpPr>
          <p:nvPr>
            <p:ph type="title"/>
          </p:nvPr>
        </p:nvSpPr>
        <p:spPr>
          <a:xfrm>
            <a:off x="3638520" y="295200"/>
            <a:ext cx="1371240" cy="63792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endParaRPr lang="fr-FR" sz="6000" b="0" strike="noStrike" spc="-1">
              <a:solidFill>
                <a:schemeClr val="dk1"/>
              </a:solidFill>
              <a:latin typeface="Arial" panose="020B0604020202020204"/>
            </a:endParaRPr>
          </a:p>
        </p:txBody>
      </p:sp>
      <p:cxnSp>
        <p:nvCxnSpPr>
          <p:cNvPr id="65" name="Google Shape;169;p32"/>
          <p:cNvCxnSpPr/>
          <p:nvPr/>
        </p:nvCxnSpPr>
        <p:spPr>
          <a:xfrm>
            <a:off x="-5040" y="1036440"/>
            <a:ext cx="9182160" cy="360"/>
          </a:xfrm>
          <a:prstGeom prst="straightConnector1">
            <a:avLst/>
          </a:prstGeom>
          <a:ln w="9525">
            <a:solidFill>
              <a:srgbClr val="EBE8DE"/>
            </a:solidFill>
            <a:round/>
          </a:ln>
        </p:spPr>
      </p:cxnSp>
      <p:cxnSp>
        <p:nvCxnSpPr>
          <p:cNvPr id="66" name="Google Shape;170;p32"/>
          <p:cNvCxnSpPr/>
          <p:nvPr/>
        </p:nvCxnSpPr>
        <p:spPr>
          <a:xfrm>
            <a:off x="-5040" y="1036440"/>
            <a:ext cx="3427200" cy="360"/>
          </a:xfrm>
          <a:prstGeom prst="straightConnector1">
            <a:avLst/>
          </a:prstGeom>
          <a:ln w="9525">
            <a:solidFill>
              <a:srgbClr val="EBE8DE"/>
            </a:solidFill>
            <a:roun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7" name="Google Shape;157;p31"/>
          <p:cNvCxnSpPr/>
          <p:nvPr/>
        </p:nvCxnSpPr>
        <p:spPr>
          <a:xfrm>
            <a:off x="-5040" y="1311120"/>
            <a:ext cx="9182160" cy="360"/>
          </a:xfrm>
          <a:prstGeom prst="straightConnector1">
            <a:avLst/>
          </a:prstGeom>
          <a:ln w="9525">
            <a:solidFill>
              <a:srgbClr val="2B3D2D"/>
            </a:solidFill>
            <a:round/>
          </a:ln>
        </p:spPr>
      </p:cxnSp>
      <p:sp>
        <p:nvSpPr>
          <p:cNvPr id="68" name="PlaceHolder 1"/>
          <p:cNvSpPr>
            <a:spLocks noGrp="1"/>
          </p:cNvSpPr>
          <p:nvPr>
            <p:ph type="title"/>
          </p:nvPr>
        </p:nvSpPr>
        <p:spPr>
          <a:xfrm>
            <a:off x="324000" y="209520"/>
            <a:ext cx="4667040" cy="10285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altLang="en-GB" sz="2600" b="0" strike="noStrike" spc="-1">
                <a:solidFill>
                  <a:schemeClr val="dk1"/>
                </a:solidFill>
                <a:latin typeface="Manrope"/>
                <a:ea typeface="Manrope"/>
              </a:rPr>
              <a:t>Weather App</a:t>
            </a:r>
          </a:p>
        </p:txBody>
      </p:sp>
      <p:sp>
        <p:nvSpPr>
          <p:cNvPr id="69" name="PlaceHolder 2"/>
          <p:cNvSpPr>
            <a:spLocks noGrp="1"/>
          </p:cNvSpPr>
          <p:nvPr>
            <p:ph type="subTitle"/>
          </p:nvPr>
        </p:nvSpPr>
        <p:spPr>
          <a:xfrm>
            <a:off x="790560" y="1428840"/>
            <a:ext cx="4209840" cy="30096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GB" sz="1200" b="0" strike="noStrike" spc="-1">
                <a:solidFill>
                  <a:schemeClr val="dk1"/>
                </a:solidFill>
                <a:latin typeface="Open Sans"/>
                <a:ea typeface="Open Sans"/>
              </a:rPr>
              <a:t>The Weather APP is designed to provide accurate and real-time weather information. It features a user-friendly interface, integrating various weather data sources to enhance user experience. An accompanying image showcases the app's main screen.</a:t>
            </a:r>
            <a:endParaRPr lang="en-US" sz="1200" b="0" strike="noStrike" spc="-1">
              <a:solidFill>
                <a:srgbClr val="000000"/>
              </a:solidFill>
              <a:latin typeface="OpenSymbol"/>
            </a:endParaRPr>
          </a:p>
        </p:txBody>
      </p:sp>
      <p:pic>
        <p:nvPicPr>
          <p:cNvPr id="70" name="Google Shape;160;p31" descr="C:\Users\baran\Downloads\ef2c48d3-e479-4667-bd46-2ef388068901.pngef2c48d3-e479-4667-bd46-2ef388068901"/>
          <p:cNvPicPr/>
          <p:nvPr/>
        </p:nvPicPr>
        <p:blipFill>
          <a:blip r:embed="rId2"/>
          <a:srcRect t="6126" b="6126"/>
          <a:stretch>
            <a:fillRect/>
          </a:stretch>
        </p:blipFill>
        <p:spPr>
          <a:xfrm>
            <a:off x="5230495" y="1905"/>
            <a:ext cx="3905250" cy="5149215"/>
          </a:xfrm>
          <a:prstGeom prst="rect">
            <a:avLst/>
          </a:prstGeom>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PlaceHolder 1"/>
          <p:cNvSpPr>
            <a:spLocks noGrp="1"/>
          </p:cNvSpPr>
          <p:nvPr>
            <p:ph type="title"/>
          </p:nvPr>
        </p:nvSpPr>
        <p:spPr>
          <a:xfrm>
            <a:off x="1028880" y="1047600"/>
            <a:ext cx="7676640" cy="92340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GB" sz="3000" b="0" strike="noStrike" spc="-1">
                <a:solidFill>
                  <a:schemeClr val="dk1"/>
                </a:solidFill>
                <a:latin typeface="Manrope"/>
                <a:ea typeface="Manrope"/>
              </a:rPr>
              <a:t>Team Details</a:t>
            </a:r>
            <a:endParaRPr lang="fr-FR" sz="3000" b="0" strike="noStrike" spc="-1">
              <a:solidFill>
                <a:schemeClr val="dk1"/>
              </a:solidFill>
              <a:latin typeface="Arial" panose="020B0604020202020204"/>
            </a:endParaRPr>
          </a:p>
        </p:txBody>
      </p:sp>
      <p:sp>
        <p:nvSpPr>
          <p:cNvPr id="72" name="PlaceHolder 2"/>
          <p:cNvSpPr>
            <a:spLocks noGrp="1"/>
          </p:cNvSpPr>
          <p:nvPr>
            <p:ph type="subTitle"/>
          </p:nvPr>
        </p:nvSpPr>
        <p:spPr>
          <a:xfrm>
            <a:off x="1028880" y="2295360"/>
            <a:ext cx="5143320" cy="2190240"/>
          </a:xfrm>
          <a:prstGeom prst="rect">
            <a:avLst/>
          </a:prstGeom>
          <a:noFill/>
          <a:ln w="0">
            <a:noFill/>
          </a:ln>
        </p:spPr>
        <p:txBody>
          <a:bodyPr lIns="91440" tIns="91440" rIns="91440" bIns="91440" anchor="t">
            <a:normAutofit/>
          </a:bodyPr>
          <a:lstStyle/>
          <a:p>
            <a:pPr indent="0">
              <a:lnSpc>
                <a:spcPct val="150000"/>
              </a:lnSpc>
              <a:buNone/>
              <a:tabLst>
                <a:tab pos="0" algn="l"/>
              </a:tabLst>
            </a:pPr>
            <a:r>
              <a:rPr lang="en-IN" altLang="en-US" sz="1500" b="0" strike="noStrike" spc="-1" dirty="0">
                <a:solidFill>
                  <a:srgbClr val="000000"/>
                </a:solidFill>
                <a:latin typeface="OpenSymbol"/>
              </a:rPr>
              <a:t>Team Name: Byte Surge</a:t>
            </a:r>
            <a:br>
              <a:rPr lang="en-IN" altLang="en-US" sz="1200" b="0" strike="noStrike" spc="-1" dirty="0">
                <a:solidFill>
                  <a:srgbClr val="000000"/>
                </a:solidFill>
                <a:latin typeface="OpenSymbol"/>
              </a:rPr>
            </a:br>
            <a:r>
              <a:rPr lang="en-IN" altLang="en-US" sz="1200" b="0" strike="noStrike" spc="-1" dirty="0">
                <a:solidFill>
                  <a:srgbClr val="000000"/>
                </a:solidFill>
                <a:latin typeface="OpenSymbol"/>
              </a:rPr>
              <a:t>Team members:</a:t>
            </a:r>
            <a:endParaRPr lang="en-US" sz="1200" b="0" strike="noStrike" spc="-1" dirty="0">
              <a:solidFill>
                <a:srgbClr val="000000"/>
              </a:solidFill>
              <a:latin typeface="OpenSymbol"/>
            </a:endParaRPr>
          </a:p>
          <a:p>
            <a:pPr indent="0">
              <a:lnSpc>
                <a:spcPct val="150000"/>
              </a:lnSpc>
              <a:buNone/>
              <a:tabLst>
                <a:tab pos="0" algn="l"/>
              </a:tabLst>
            </a:pPr>
            <a:r>
              <a:rPr lang="en-US" sz="1200" b="0" strike="noStrike" spc="-1" dirty="0">
                <a:solidFill>
                  <a:srgbClr val="000000"/>
                </a:solidFill>
                <a:latin typeface="OpenSymbol"/>
              </a:rPr>
              <a:t>Barani Kumar J K | 23BAI1566 | Batch 1 | CSE | Year 2</a:t>
            </a:r>
          </a:p>
          <a:p>
            <a:pPr indent="0">
              <a:lnSpc>
                <a:spcPct val="150000"/>
              </a:lnSpc>
              <a:buNone/>
              <a:tabLst>
                <a:tab pos="0" algn="l"/>
              </a:tabLst>
            </a:pPr>
            <a:r>
              <a:rPr lang="en-US" sz="1200" b="0" strike="noStrike" spc="-1" dirty="0">
                <a:solidFill>
                  <a:srgbClr val="000000"/>
                </a:solidFill>
                <a:latin typeface="OpenSymbol"/>
              </a:rPr>
              <a:t>Gowshika M | 23BCE1849 | Batch 1 </a:t>
            </a:r>
            <a:r>
              <a:rPr lang="en-IN" altLang="en-US" sz="1200" b="0" strike="noStrike" spc="-1" dirty="0">
                <a:solidFill>
                  <a:srgbClr val="000000"/>
                </a:solidFill>
                <a:latin typeface="OpenSymbol"/>
              </a:rPr>
              <a:t>| CSE | Year 2</a:t>
            </a:r>
          </a:p>
        </p:txBody>
      </p:sp>
      <p:cxnSp>
        <p:nvCxnSpPr>
          <p:cNvPr id="73" name="Google Shape;177;p33"/>
          <p:cNvCxnSpPr/>
          <p:nvPr/>
        </p:nvCxnSpPr>
        <p:spPr>
          <a:xfrm>
            <a:off x="-5040" y="2017440"/>
            <a:ext cx="9182160" cy="360"/>
          </a:xfrm>
          <a:prstGeom prst="straightConnector1">
            <a:avLst/>
          </a:prstGeom>
          <a:ln w="9525">
            <a:solidFill>
              <a:srgbClr val="2B3D2D"/>
            </a:solidFill>
            <a:roun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PlaceHolder 1"/>
          <p:cNvSpPr>
            <a:spLocks noGrp="1"/>
          </p:cNvSpPr>
          <p:nvPr>
            <p:ph type="title"/>
          </p:nvPr>
        </p:nvSpPr>
        <p:spPr>
          <a:xfrm>
            <a:off x="1028880" y="1047600"/>
            <a:ext cx="7676640" cy="92340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GB" sz="3000" b="0" strike="noStrike" spc="-1">
                <a:solidFill>
                  <a:schemeClr val="dk1"/>
                </a:solidFill>
                <a:latin typeface="Manrope"/>
                <a:ea typeface="Manrope"/>
              </a:rPr>
              <a:t>Problem Overview</a:t>
            </a:r>
            <a:endParaRPr lang="fr-FR" sz="3000" b="0" strike="noStrike" spc="-1">
              <a:solidFill>
                <a:schemeClr val="dk1"/>
              </a:solidFill>
              <a:latin typeface="Arial" panose="020B0604020202020204"/>
            </a:endParaRPr>
          </a:p>
        </p:txBody>
      </p:sp>
      <p:sp>
        <p:nvSpPr>
          <p:cNvPr id="75" name="PlaceHolder 2"/>
          <p:cNvSpPr>
            <a:spLocks noGrp="1"/>
          </p:cNvSpPr>
          <p:nvPr>
            <p:ph type="subTitle"/>
          </p:nvPr>
        </p:nvSpPr>
        <p:spPr>
          <a:xfrm>
            <a:off x="539750" y="2283460"/>
            <a:ext cx="4331335" cy="2190115"/>
          </a:xfrm>
          <a:prstGeom prst="rect">
            <a:avLst/>
          </a:prstGeom>
          <a:noFill/>
          <a:ln w="0">
            <a:noFill/>
          </a:ln>
        </p:spPr>
        <p:txBody>
          <a:bodyPr lIns="91440" tIns="91440" rIns="91440" bIns="91440" anchor="t">
            <a:normAutofit fontScale="65000" lnSpcReduction="20000"/>
          </a:bodyPr>
          <a:lstStyle/>
          <a:p>
            <a:pPr indent="0">
              <a:lnSpc>
                <a:spcPct val="150000"/>
              </a:lnSpc>
              <a:buNone/>
              <a:tabLst>
                <a:tab pos="0" algn="l"/>
              </a:tabLst>
            </a:pPr>
            <a:r>
              <a:rPr lang="en-IN" altLang="en-US" sz="3000" b="1" strike="noStrike" spc="-1">
                <a:solidFill>
                  <a:srgbClr val="000000"/>
                </a:solidFill>
                <a:latin typeface="OpenSymbol"/>
              </a:rPr>
              <a:t>Problem Identification: </a:t>
            </a:r>
            <a:endParaRPr lang="en-US" altLang="en-US" sz="1200" b="0" strike="noStrike" spc="-1">
              <a:solidFill>
                <a:srgbClr val="000000"/>
              </a:solidFill>
              <a:latin typeface="OpenSymbol"/>
            </a:endParaRPr>
          </a:p>
          <a:p>
            <a:pPr indent="0">
              <a:lnSpc>
                <a:spcPct val="150000"/>
              </a:lnSpc>
              <a:buNone/>
              <a:tabLst>
                <a:tab pos="0" algn="l"/>
              </a:tabLst>
            </a:pPr>
            <a:r>
              <a:rPr lang="en-US" altLang="en-US" sz="2000" b="0" strike="noStrike" spc="-1">
                <a:solidFill>
                  <a:srgbClr val="000000"/>
                </a:solidFill>
                <a:latin typeface="OpenSymbol"/>
              </a:rPr>
              <a:t>Many weather apps today rely on static or limited data sources that are not updated in real-time. Without integrating weather APIs or machine learning models, their forecasts often lack precision and fail to reflect sudden climate shifts. Users are left with generic, outdated, or inaccurate predictions that don’t match real-world conditions.</a:t>
            </a:r>
          </a:p>
          <a:p>
            <a:pPr indent="0">
              <a:lnSpc>
                <a:spcPct val="100000"/>
              </a:lnSpc>
              <a:buNone/>
              <a:tabLst>
                <a:tab pos="0" algn="l"/>
              </a:tabLst>
            </a:pPr>
            <a:endParaRPr lang="en-US" altLang="en-US" sz="1200" b="0" strike="noStrike" spc="-1">
              <a:solidFill>
                <a:srgbClr val="000000"/>
              </a:solidFill>
              <a:latin typeface="OpenSymbol"/>
            </a:endParaRPr>
          </a:p>
          <a:p>
            <a:pPr indent="0">
              <a:lnSpc>
                <a:spcPct val="100000"/>
              </a:lnSpc>
              <a:buNone/>
              <a:tabLst>
                <a:tab pos="0" algn="l"/>
              </a:tabLst>
            </a:pPr>
            <a:endParaRPr lang="en-US" altLang="en-US" sz="1200" b="0" strike="noStrike" spc="-1">
              <a:solidFill>
                <a:srgbClr val="000000"/>
              </a:solidFill>
              <a:latin typeface="OpenSymbol"/>
            </a:endParaRPr>
          </a:p>
        </p:txBody>
      </p:sp>
      <p:cxnSp>
        <p:nvCxnSpPr>
          <p:cNvPr id="76" name="Google Shape;177;p33"/>
          <p:cNvCxnSpPr/>
          <p:nvPr/>
        </p:nvCxnSpPr>
        <p:spPr>
          <a:xfrm>
            <a:off x="-5040" y="2017440"/>
            <a:ext cx="9182160" cy="360"/>
          </a:xfrm>
          <a:prstGeom prst="straightConnector1">
            <a:avLst/>
          </a:prstGeom>
          <a:ln w="9525">
            <a:solidFill>
              <a:srgbClr val="2B3D2D"/>
            </a:solidFill>
            <a:round/>
          </a:ln>
        </p:spPr>
      </p:cxnSp>
      <p:sp>
        <p:nvSpPr>
          <p:cNvPr id="2" name="Text Box 1"/>
          <p:cNvSpPr txBox="1"/>
          <p:nvPr/>
        </p:nvSpPr>
        <p:spPr>
          <a:xfrm>
            <a:off x="4860290" y="2355850"/>
            <a:ext cx="4010025" cy="1987550"/>
          </a:xfrm>
          <a:prstGeom prst="rect">
            <a:avLst/>
          </a:prstGeom>
          <a:noFill/>
        </p:spPr>
        <p:txBody>
          <a:bodyPr wrap="square" rtlCol="0">
            <a:noAutofit/>
          </a:bodyPr>
          <a:lstStyle/>
          <a:p>
            <a:r>
              <a:rPr lang="en-IN" altLang="en-US" sz="1500" b="1" spc="-1">
                <a:solidFill>
                  <a:srgbClr val="000000"/>
                </a:solidFill>
                <a:latin typeface="OpenSymbol"/>
                <a:sym typeface="+mn-ea"/>
              </a:rPr>
              <a:t>User Impact:</a:t>
            </a:r>
          </a:p>
          <a:p>
            <a:r>
              <a:rPr lang="en-IN" altLang="en-US" b="1" spc="-1">
                <a:solidFill>
                  <a:srgbClr val="000000"/>
                </a:solidFill>
                <a:latin typeface="OpenSymbol"/>
                <a:sym typeface="+mn-ea"/>
              </a:rPr>
              <a:t> </a:t>
            </a:r>
            <a:r>
              <a:rPr lang="en-US" altLang="en-US" sz="1200" spc="-1">
                <a:solidFill>
                  <a:srgbClr val="000000"/>
                </a:solidFill>
                <a:latin typeface="OpenSymbol"/>
                <a:sym typeface="+mn-ea"/>
              </a:rPr>
              <a:t>Users often rely on weather apps for daily planning, travel decisions, or event scheduling. When forecasts are inaccurate or delayed, it causes disruptions and reduces trust. In critical scenarios, like outdoor work or health-sensitive decisions, this can directly affect safety and productivity</a:t>
            </a:r>
            <a:endParaRPr lang="en-IN" altLang="en-US" b="1" spc="-1">
              <a:solidFill>
                <a:srgbClr val="000000"/>
              </a:solidFill>
              <a:latin typeface="OpenSymbol"/>
              <a:sym typeface="+mn-ea"/>
            </a:endParaRPr>
          </a:p>
          <a:p>
            <a:endParaRPr lang="en-I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PlaceHolder 1"/>
          <p:cNvSpPr>
            <a:spLocks noGrp="1"/>
          </p:cNvSpPr>
          <p:nvPr>
            <p:ph type="title"/>
          </p:nvPr>
        </p:nvSpPr>
        <p:spPr>
          <a:xfrm>
            <a:off x="1028880" y="1047600"/>
            <a:ext cx="7676640" cy="92340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GB" sz="3000" b="0" strike="noStrike" spc="-1">
                <a:solidFill>
                  <a:schemeClr val="dk1"/>
                </a:solidFill>
                <a:latin typeface="Manrope"/>
                <a:ea typeface="Manrope"/>
              </a:rPr>
              <a:t>Problem Overview</a:t>
            </a:r>
            <a:endParaRPr lang="fr-FR" sz="3000" b="0" strike="noStrike" spc="-1">
              <a:solidFill>
                <a:schemeClr val="dk1"/>
              </a:solidFill>
              <a:latin typeface="Arial" panose="020B0604020202020204"/>
            </a:endParaRPr>
          </a:p>
        </p:txBody>
      </p:sp>
      <p:sp>
        <p:nvSpPr>
          <p:cNvPr id="75" name="PlaceHolder 2"/>
          <p:cNvSpPr>
            <a:spLocks noGrp="1"/>
          </p:cNvSpPr>
          <p:nvPr>
            <p:ph type="subTitle"/>
          </p:nvPr>
        </p:nvSpPr>
        <p:spPr>
          <a:xfrm>
            <a:off x="539750" y="2283460"/>
            <a:ext cx="4331335" cy="2190115"/>
          </a:xfrm>
          <a:prstGeom prst="rect">
            <a:avLst/>
          </a:prstGeom>
          <a:noFill/>
          <a:ln w="0">
            <a:noFill/>
          </a:ln>
        </p:spPr>
        <p:txBody>
          <a:bodyPr lIns="91440" tIns="91440" rIns="91440" bIns="91440" anchor="t">
            <a:normAutofit fontScale="55000" lnSpcReduction="20000"/>
          </a:bodyPr>
          <a:lstStyle/>
          <a:p>
            <a:pPr indent="0">
              <a:lnSpc>
                <a:spcPct val="150000"/>
              </a:lnSpc>
              <a:buNone/>
              <a:tabLst>
                <a:tab pos="0" algn="l"/>
              </a:tabLst>
            </a:pPr>
            <a:r>
              <a:rPr lang="en-IN" altLang="" sz="4000" b="1" strike="noStrike" spc="-1" dirty="0">
                <a:solidFill>
                  <a:srgbClr val="000000"/>
                </a:solidFill>
                <a:latin typeface="OpenSymbol"/>
              </a:rPr>
              <a:t>Market Gap Analysis:</a:t>
            </a:r>
            <a:endParaRPr lang="en-IN" altLang="" sz="3000" b="1" strike="noStrike" spc="-1" dirty="0">
              <a:solidFill>
                <a:srgbClr val="000000"/>
              </a:solidFill>
              <a:latin typeface="OpenSymbol"/>
            </a:endParaRPr>
          </a:p>
          <a:p>
            <a:pPr indent="0">
              <a:lnSpc>
                <a:spcPct val="150000"/>
              </a:lnSpc>
              <a:buNone/>
              <a:tabLst>
                <a:tab pos="0" algn="l"/>
              </a:tabLst>
            </a:pPr>
            <a:r>
              <a:rPr lang="en-US" altLang="en-US" sz="2400" b="0" strike="noStrike" spc="-1" dirty="0">
                <a:solidFill>
                  <a:srgbClr val="000000"/>
                </a:solidFill>
                <a:latin typeface="OpenSymbol"/>
              </a:rPr>
              <a:t>Many apps in the market still function with minimal or no real-time API integration, and very few utilize machine learning to refine predictions based on historical data patterns. This leaves a gap for intelligent, data-driven forecasting tools that can offer more localized and adaptive results, especially in rapidly changing weather zones.</a:t>
            </a:r>
          </a:p>
          <a:p>
            <a:pPr indent="0">
              <a:lnSpc>
                <a:spcPct val="100000"/>
              </a:lnSpc>
              <a:buNone/>
              <a:tabLst>
                <a:tab pos="0" algn="l"/>
              </a:tabLst>
            </a:pPr>
            <a:endParaRPr lang="en-US" altLang="en-US" sz="2400" b="0" strike="noStrike" spc="-1" dirty="0">
              <a:solidFill>
                <a:srgbClr val="000000"/>
              </a:solidFill>
              <a:latin typeface="OpenSymbol"/>
            </a:endParaRPr>
          </a:p>
        </p:txBody>
      </p:sp>
      <p:cxnSp>
        <p:nvCxnSpPr>
          <p:cNvPr id="76" name="Google Shape;177;p33"/>
          <p:cNvCxnSpPr/>
          <p:nvPr/>
        </p:nvCxnSpPr>
        <p:spPr>
          <a:xfrm>
            <a:off x="-5040" y="2017440"/>
            <a:ext cx="9182160" cy="360"/>
          </a:xfrm>
          <a:prstGeom prst="straightConnector1">
            <a:avLst/>
          </a:prstGeom>
          <a:ln w="9525">
            <a:solidFill>
              <a:srgbClr val="2B3D2D"/>
            </a:solidFill>
            <a:round/>
          </a:ln>
        </p:spPr>
      </p:cxnSp>
      <p:sp>
        <p:nvSpPr>
          <p:cNvPr id="2" name="Text Box 1"/>
          <p:cNvSpPr txBox="1"/>
          <p:nvPr/>
        </p:nvSpPr>
        <p:spPr>
          <a:xfrm>
            <a:off x="4860290" y="2355850"/>
            <a:ext cx="4010025" cy="1987550"/>
          </a:xfrm>
          <a:prstGeom prst="rect">
            <a:avLst/>
          </a:prstGeom>
          <a:noFill/>
        </p:spPr>
        <p:txBody>
          <a:bodyPr wrap="square" rtlCol="0">
            <a:noAutofit/>
          </a:bodyPr>
          <a:lstStyle/>
          <a:p>
            <a:r>
              <a:rPr lang="en-IN" altLang="en-US" sz="1500" b="1" spc="-1">
                <a:solidFill>
                  <a:srgbClr val="000000"/>
                </a:solidFill>
                <a:latin typeface="OpenSymbol"/>
                <a:sym typeface="+mn-ea"/>
              </a:rPr>
              <a:t>Problem Validation:</a:t>
            </a:r>
          </a:p>
          <a:p>
            <a:r>
              <a:rPr lang="en-IN" altLang="en-US" b="1" spc="-1">
                <a:solidFill>
                  <a:srgbClr val="000000"/>
                </a:solidFill>
                <a:latin typeface="OpenSymbol"/>
                <a:sym typeface="+mn-ea"/>
              </a:rPr>
              <a:t> </a:t>
            </a:r>
            <a:r>
              <a:rPr lang="en-US" altLang="en-US" sz="1200" spc="-1">
                <a:solidFill>
                  <a:srgbClr val="000000"/>
                </a:solidFill>
                <a:latin typeface="OpenSymbol"/>
                <a:sym typeface="+mn-ea"/>
              </a:rPr>
              <a:t>Through secondary research, user feedback, and an analysis of top weather apps, we found that accuracy and responsiveness are common user complaints. Surveys and reviews highlight demand for smarter, adaptive forecasting — validating the need for a solution that evolves with data and user behavior.</a:t>
            </a:r>
            <a:endParaRPr lang="en-I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7" name="Google Shape;165;p32"/>
          <p:cNvCxnSpPr/>
          <p:nvPr/>
        </p:nvCxnSpPr>
        <p:spPr>
          <a:xfrm>
            <a:off x="-5040" y="2723760"/>
            <a:ext cx="9182160" cy="360"/>
          </a:xfrm>
          <a:prstGeom prst="straightConnector1">
            <a:avLst/>
          </a:prstGeom>
          <a:ln w="9525">
            <a:solidFill>
              <a:srgbClr val="EBE8DE"/>
            </a:solidFill>
            <a:round/>
          </a:ln>
        </p:spPr>
      </p:cxnSp>
      <p:pic>
        <p:nvPicPr>
          <p:cNvPr id="78" name="Google Shape;166;p32" descr="C:\Users\baran\Downloads\weatherapp.pngweatherapp"/>
          <p:cNvPicPr/>
          <p:nvPr/>
        </p:nvPicPr>
        <p:blipFill>
          <a:blip r:embed="rId2"/>
          <a:srcRect l="16048" r="16048"/>
          <a:stretch>
            <a:fillRect/>
          </a:stretch>
        </p:blipFill>
        <p:spPr>
          <a:xfrm>
            <a:off x="0" y="0"/>
            <a:ext cx="3493080" cy="5143320"/>
          </a:xfrm>
          <a:prstGeom prst="rect">
            <a:avLst/>
          </a:prstGeom>
          <a:ln w="0">
            <a:noFill/>
          </a:ln>
        </p:spPr>
      </p:pic>
      <p:sp>
        <p:nvSpPr>
          <p:cNvPr id="79" name="PlaceHolder 1"/>
          <p:cNvSpPr>
            <a:spLocks noGrp="1"/>
          </p:cNvSpPr>
          <p:nvPr>
            <p:ph type="title"/>
          </p:nvPr>
        </p:nvSpPr>
        <p:spPr>
          <a:xfrm>
            <a:off x="3638520" y="2771640"/>
            <a:ext cx="4790880" cy="183780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GB" sz="4000" b="0" strike="noStrike" spc="-1">
                <a:solidFill>
                  <a:schemeClr val="lt1"/>
                </a:solidFill>
                <a:latin typeface="Manrope"/>
                <a:ea typeface="Manrope"/>
              </a:rPr>
              <a:t>Solution and Implementation</a:t>
            </a:r>
            <a:endParaRPr lang="fr-FR" sz="4000" b="0" strike="noStrike" spc="-1">
              <a:solidFill>
                <a:schemeClr val="dk1"/>
              </a:solidFill>
              <a:latin typeface="Arial" panose="020B0604020202020204"/>
            </a:endParaRPr>
          </a:p>
        </p:txBody>
      </p:sp>
      <p:sp>
        <p:nvSpPr>
          <p:cNvPr id="80" name="PlaceHolder 2"/>
          <p:cNvSpPr>
            <a:spLocks noGrp="1"/>
          </p:cNvSpPr>
          <p:nvPr>
            <p:ph type="title"/>
          </p:nvPr>
        </p:nvSpPr>
        <p:spPr>
          <a:xfrm>
            <a:off x="3638520" y="295200"/>
            <a:ext cx="1371240" cy="63792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endParaRPr lang="fr-FR" sz="6000" b="0" strike="noStrike" spc="-1">
              <a:solidFill>
                <a:schemeClr val="dk1"/>
              </a:solidFill>
              <a:latin typeface="Arial" panose="020B0604020202020204"/>
            </a:endParaRPr>
          </a:p>
        </p:txBody>
      </p:sp>
      <p:cxnSp>
        <p:nvCxnSpPr>
          <p:cNvPr id="81" name="Google Shape;169;p32"/>
          <p:cNvCxnSpPr/>
          <p:nvPr/>
        </p:nvCxnSpPr>
        <p:spPr>
          <a:xfrm>
            <a:off x="-5040" y="1036440"/>
            <a:ext cx="9182160" cy="360"/>
          </a:xfrm>
          <a:prstGeom prst="straightConnector1">
            <a:avLst/>
          </a:prstGeom>
          <a:ln w="9525">
            <a:solidFill>
              <a:srgbClr val="EBE8DE"/>
            </a:solidFill>
            <a:round/>
          </a:ln>
        </p:spPr>
      </p:cxnSp>
      <p:cxnSp>
        <p:nvCxnSpPr>
          <p:cNvPr id="82" name="Google Shape;170;p32"/>
          <p:cNvCxnSpPr/>
          <p:nvPr/>
        </p:nvCxnSpPr>
        <p:spPr>
          <a:xfrm>
            <a:off x="-5040" y="1036440"/>
            <a:ext cx="3427200" cy="360"/>
          </a:xfrm>
          <a:prstGeom prst="straightConnector1">
            <a:avLst/>
          </a:prstGeom>
          <a:ln w="9525">
            <a:solidFill>
              <a:srgbClr val="EBE8DE"/>
            </a:solidFill>
            <a:roun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3" name="Google Shape;157;p31"/>
          <p:cNvCxnSpPr/>
          <p:nvPr/>
        </p:nvCxnSpPr>
        <p:spPr>
          <a:xfrm>
            <a:off x="-5040" y="1311120"/>
            <a:ext cx="9182160" cy="360"/>
          </a:xfrm>
          <a:prstGeom prst="straightConnector1">
            <a:avLst/>
          </a:prstGeom>
          <a:ln w="9525">
            <a:solidFill>
              <a:srgbClr val="2B3D2D"/>
            </a:solidFill>
            <a:round/>
          </a:ln>
        </p:spPr>
      </p:cxnSp>
      <p:sp>
        <p:nvSpPr>
          <p:cNvPr id="84" name="PlaceHolder 1"/>
          <p:cNvSpPr>
            <a:spLocks noGrp="1"/>
          </p:cNvSpPr>
          <p:nvPr>
            <p:ph type="title"/>
          </p:nvPr>
        </p:nvSpPr>
        <p:spPr>
          <a:xfrm>
            <a:off x="324000" y="209520"/>
            <a:ext cx="4667040" cy="10285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GB" sz="2600" b="0" strike="noStrike" spc="-1">
                <a:solidFill>
                  <a:schemeClr val="dk1"/>
                </a:solidFill>
                <a:latin typeface="Manrope"/>
                <a:ea typeface="Manrope"/>
              </a:rPr>
              <a:t>Proposed Solution</a:t>
            </a:r>
            <a:endParaRPr lang="fr-FR" sz="2600" b="0" strike="noStrike" spc="-1">
              <a:solidFill>
                <a:schemeClr val="dk1"/>
              </a:solidFill>
              <a:latin typeface="Arial" panose="020B0604020202020204"/>
            </a:endParaRPr>
          </a:p>
        </p:txBody>
      </p:sp>
      <p:sp>
        <p:nvSpPr>
          <p:cNvPr id="85" name="PlaceHolder 2"/>
          <p:cNvSpPr>
            <a:spLocks noGrp="1"/>
          </p:cNvSpPr>
          <p:nvPr>
            <p:ph type="subTitle"/>
          </p:nvPr>
        </p:nvSpPr>
        <p:spPr>
          <a:xfrm>
            <a:off x="790560" y="1428840"/>
            <a:ext cx="4209840" cy="3009600"/>
          </a:xfrm>
          <a:prstGeom prst="rect">
            <a:avLst/>
          </a:prstGeom>
          <a:noFill/>
          <a:ln w="0">
            <a:noFill/>
          </a:ln>
        </p:spPr>
        <p:txBody>
          <a:bodyPr lIns="91440" tIns="91440" rIns="91440" bIns="91440" anchor="t">
            <a:normAutofit lnSpcReduction="10000"/>
          </a:bodyPr>
          <a:lstStyle/>
          <a:p>
            <a:pPr indent="0">
              <a:lnSpc>
                <a:spcPct val="100000"/>
              </a:lnSpc>
              <a:buNone/>
              <a:tabLst>
                <a:tab pos="0" algn="l"/>
              </a:tabLst>
            </a:pPr>
            <a:r>
              <a:rPr lang="en-IN" altLang="en-GB" sz="1500" b="1" strike="noStrike" spc="-1">
                <a:solidFill>
                  <a:schemeClr val="dk1"/>
                </a:solidFill>
                <a:latin typeface="Open Sans"/>
                <a:ea typeface="Open Sans"/>
              </a:rPr>
              <a:t>Core Innovative:</a:t>
            </a:r>
            <a:endParaRPr lang="en-IN" altLang="en-GB" sz="1200" b="0" strike="noStrike" spc="-1">
              <a:solidFill>
                <a:schemeClr val="dk1"/>
              </a:solidFill>
              <a:latin typeface="Open Sans"/>
              <a:ea typeface="Open Sans"/>
            </a:endParaRPr>
          </a:p>
          <a:p>
            <a:pPr indent="0">
              <a:lnSpc>
                <a:spcPct val="100000"/>
              </a:lnSpc>
              <a:buNone/>
              <a:tabLst>
                <a:tab pos="0" algn="l"/>
              </a:tabLst>
            </a:pPr>
            <a:r>
              <a:rPr lang="en-US" altLang="en-US" sz="1200" b="0" strike="noStrike" spc="-1">
                <a:solidFill>
                  <a:schemeClr val="dk1"/>
                </a:solidFill>
                <a:latin typeface="Open Sans"/>
                <a:ea typeface="Open Sans"/>
              </a:rPr>
              <a:t>Our weather forecast website tackles the problem of inaccuracy by combining real-time weather APIs with machine learning. Instead of relying on outdated or static data, it pulls in live weather information and uses predictive models to generate more reliable and up-to-date forecasts.</a:t>
            </a:r>
          </a:p>
          <a:p>
            <a:pPr indent="0">
              <a:lnSpc>
                <a:spcPct val="100000"/>
              </a:lnSpc>
              <a:buNone/>
              <a:tabLst>
                <a:tab pos="0" algn="l"/>
              </a:tabLst>
            </a:pPr>
            <a:endParaRPr lang="en-US" altLang="en-US" sz="1200" b="0" strike="noStrike" spc="-1">
              <a:solidFill>
                <a:schemeClr val="dk1"/>
              </a:solidFill>
              <a:latin typeface="Open Sans"/>
              <a:ea typeface="Open Sans"/>
            </a:endParaRPr>
          </a:p>
          <a:p>
            <a:pPr indent="0">
              <a:lnSpc>
                <a:spcPct val="100000"/>
              </a:lnSpc>
              <a:buNone/>
              <a:tabLst>
                <a:tab pos="0" algn="l"/>
              </a:tabLst>
            </a:pPr>
            <a:r>
              <a:rPr lang="en-IN" altLang="en-US" sz="1500" b="1" strike="noStrike" spc="-1">
                <a:solidFill>
                  <a:schemeClr val="dk1"/>
                </a:solidFill>
                <a:latin typeface="Open Sans"/>
                <a:ea typeface="Open Sans"/>
              </a:rPr>
              <a:t>Key benefits:</a:t>
            </a:r>
            <a:endParaRPr lang="en-IN" altLang="en-US" sz="1200" b="0" strike="noStrike" spc="-1">
              <a:solidFill>
                <a:schemeClr val="dk1"/>
              </a:solidFill>
              <a:latin typeface="Open Sans"/>
              <a:ea typeface="Open Sans"/>
            </a:endParaRPr>
          </a:p>
          <a:p>
            <a:pPr indent="0">
              <a:lnSpc>
                <a:spcPct val="100000"/>
              </a:lnSpc>
              <a:buNone/>
              <a:tabLst>
                <a:tab pos="0" algn="l"/>
              </a:tabLst>
            </a:pPr>
            <a:r>
              <a:rPr lang="en-US" altLang="en-US" sz="1200" b="0" strike="noStrike" spc="-1">
                <a:solidFill>
                  <a:schemeClr val="dk1"/>
                </a:solidFill>
                <a:latin typeface="Open Sans"/>
                <a:ea typeface="Open Sans"/>
              </a:rPr>
              <a:t>Users get weather updates that are not only current but also tailored to their location. The interface is simple and easy to use, and the system improves over time by learning from past weather patterns. This makes the forecasts more personal, timely, and useful for everyday planning.</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heme/theme1.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Corporate Sustainability by Slidesgo">
  <a:themeElements>
    <a:clrScheme name="Simple Light">
      <a:dk1>
        <a:srgbClr val="2B3D2D"/>
      </a:dk1>
      <a:lt1>
        <a:srgbClr val="EBE8DE"/>
      </a:lt1>
      <a:dk2>
        <a:srgbClr val="365F3C"/>
      </a:dk2>
      <a:lt2>
        <a:srgbClr val="EEEEEE"/>
      </a:lt2>
      <a:accent1>
        <a:srgbClr val="FFFFFF"/>
      </a:accent1>
      <a:accent2>
        <a:srgbClr val="FFFFFF"/>
      </a:accent2>
      <a:accent3>
        <a:srgbClr val="FFFFFF"/>
      </a:accent3>
      <a:accent4>
        <a:srgbClr val="FFFFFF"/>
      </a:accent4>
      <a:accent5>
        <a:srgbClr val="FFFFFF"/>
      </a:accent5>
      <a:accent6>
        <a:srgbClr val="FFFFFF"/>
      </a:accent6>
      <a:hlink>
        <a:srgbClr val="2B3D2D"/>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ef480ebb-4d03-451f-bae4-ff3e0416818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A3830E4B136EB499A49F36261272C9F" ma:contentTypeVersion="5" ma:contentTypeDescription="Create a new document." ma:contentTypeScope="" ma:versionID="99f73c58068bd20fcd84b2eab1aca5f6">
  <xsd:schema xmlns:xsd="http://www.w3.org/2001/XMLSchema" xmlns:xs="http://www.w3.org/2001/XMLSchema" xmlns:p="http://schemas.microsoft.com/office/2006/metadata/properties" xmlns:ns3="ef480ebb-4d03-451f-bae4-ff3e0416818f" targetNamespace="http://schemas.microsoft.com/office/2006/metadata/properties" ma:root="true" ma:fieldsID="0ee50946be4e9d3e793bce82b187a9e0" ns3:_="">
    <xsd:import namespace="ef480ebb-4d03-451f-bae4-ff3e0416818f"/>
    <xsd:element name="properties">
      <xsd:complexType>
        <xsd:sequence>
          <xsd:element name="documentManagement">
            <xsd:complexType>
              <xsd:all>
                <xsd:element ref="ns3:_activity" minOccurs="0"/>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f480ebb-4d03-451f-bae4-ff3e0416818f"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7678832-9786-4109-9D0E-7E25A77F764E}">
  <ds:schemaRefs>
    <ds:schemaRef ds:uri="http://schemas.microsoft.com/office/2006/documentManagement/types"/>
    <ds:schemaRef ds:uri="http://purl.org/dc/terms/"/>
    <ds:schemaRef ds:uri="ef480ebb-4d03-451f-bae4-ff3e0416818f"/>
    <ds:schemaRef ds:uri="http://purl.org/dc/dcmitype/"/>
    <ds:schemaRef ds:uri="http://purl.org/dc/elements/1.1/"/>
    <ds:schemaRef ds:uri="http://www.w3.org/XML/1998/namespace"/>
    <ds:schemaRef ds:uri="http://schemas.openxmlformats.org/package/2006/metadata/core-properties"/>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1D43BBDD-9541-4363-A030-5FD0ACA7FCEC}">
  <ds:schemaRefs>
    <ds:schemaRef ds:uri="http://schemas.microsoft.com/sharepoint/v3/contenttype/forms"/>
  </ds:schemaRefs>
</ds:datastoreItem>
</file>

<file path=customXml/itemProps3.xml><?xml version="1.0" encoding="utf-8"?>
<ds:datastoreItem xmlns:ds="http://schemas.openxmlformats.org/officeDocument/2006/customXml" ds:itemID="{D9C2A7AD-E65A-498C-89D7-1000AB097C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f480ebb-4d03-451f-bae4-ff3e041681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44</TotalTime>
  <Words>711</Words>
  <Application>Microsoft Office PowerPoint</Application>
  <PresentationFormat>On-screen Show (16:9)</PresentationFormat>
  <Paragraphs>43</Paragraphs>
  <Slides>13</Slides>
  <Notes>1</Notes>
  <HiddenSlides>0</HiddenSlides>
  <MMClips>0</MMClips>
  <ScaleCrop>false</ScaleCrop>
  <HeadingPairs>
    <vt:vector size="6" baseType="variant">
      <vt:variant>
        <vt:lpstr>Fonts Used</vt:lpstr>
      </vt:variant>
      <vt:variant>
        <vt:i4>8</vt:i4>
      </vt:variant>
      <vt:variant>
        <vt:lpstr>Theme</vt:lpstr>
      </vt:variant>
      <vt:variant>
        <vt:i4>24</vt:i4>
      </vt:variant>
      <vt:variant>
        <vt:lpstr>Slide Titles</vt:lpstr>
      </vt:variant>
      <vt:variant>
        <vt:i4>13</vt:i4>
      </vt:variant>
    </vt:vector>
  </HeadingPairs>
  <TitlesOfParts>
    <vt:vector size="45" baseType="lpstr">
      <vt:lpstr>Arial</vt:lpstr>
      <vt:lpstr>Calibri</vt:lpstr>
      <vt:lpstr>Carattere</vt:lpstr>
      <vt:lpstr>Manrope</vt:lpstr>
      <vt:lpstr>Open Sans</vt:lpstr>
      <vt:lpstr>OpenSymbol</vt:lpstr>
      <vt:lpstr>Symbol</vt:lpstr>
      <vt:lpstr>Wingdings</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Corporate Sustainability by Slidesgo</vt:lpstr>
      <vt:lpstr>Slidesgo Final Pages</vt:lpstr>
      <vt:lpstr>Slidesgo Final Pages</vt:lpstr>
      <vt:lpstr>Slidesgo Final Pages</vt:lpstr>
      <vt:lpstr>Weather App </vt:lpstr>
      <vt:lpstr>Introduction</vt:lpstr>
      <vt:lpstr>App Overview</vt:lpstr>
      <vt:lpstr>Weather App</vt:lpstr>
      <vt:lpstr>Team Details</vt:lpstr>
      <vt:lpstr>Problem Overview</vt:lpstr>
      <vt:lpstr>Problem Overview</vt:lpstr>
      <vt:lpstr>Solution and Implementation</vt:lpstr>
      <vt:lpstr>Proposed Solution</vt:lpstr>
      <vt:lpstr>Proposed Solution</vt:lpstr>
      <vt:lpstr>Each Member Contribution</vt:lpstr>
      <vt:lpstr>Conclusion</vt:lpstr>
      <vt:lpstr>PowerPoint Presentation</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Weather App</dc:title>
  <dc:creator>barani kumar</dc:creator>
  <cp:lastModifiedBy>Gowshika M</cp:lastModifiedBy>
  <cp:revision>4</cp:revision>
  <dcterms:created xsi:type="dcterms:W3CDTF">2025-06-18T20:03:08Z</dcterms:created>
  <dcterms:modified xsi:type="dcterms:W3CDTF">2025-06-20T12:23:31Z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y fmtid="{D5CDD505-2E9C-101B-9397-08002B2CF9AE}" pid="3" name="ICV">
    <vt:lpwstr>27B80634F7624472811569730608A3A8_12</vt:lpwstr>
  </property>
  <property fmtid="{D5CDD505-2E9C-101B-9397-08002B2CF9AE}" pid="4" name="KSOProductBuildVer">
    <vt:lpwstr>1033-12.2.0.21546</vt:lpwstr>
  </property>
  <property fmtid="{D5CDD505-2E9C-101B-9397-08002B2CF9AE}" pid="5" name="ContentTypeId">
    <vt:lpwstr>0x0101003A3830E4B136EB499A49F36261272C9F</vt:lpwstr>
  </property>
</Properties>
</file>